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70"/>
  </p:notesMasterIdLst>
  <p:sldIdLst>
    <p:sldId id="256" r:id="rId5"/>
    <p:sldId id="257" r:id="rId6"/>
    <p:sldId id="259" r:id="rId7"/>
    <p:sldId id="834" r:id="rId8"/>
    <p:sldId id="835" r:id="rId9"/>
    <p:sldId id="836" r:id="rId10"/>
    <p:sldId id="837" r:id="rId11"/>
    <p:sldId id="838" r:id="rId12"/>
    <p:sldId id="840" r:id="rId13"/>
    <p:sldId id="843" r:id="rId14"/>
    <p:sldId id="842" r:id="rId15"/>
    <p:sldId id="844" r:id="rId16"/>
    <p:sldId id="846" r:id="rId17"/>
    <p:sldId id="848" r:id="rId18"/>
    <p:sldId id="849" r:id="rId19"/>
    <p:sldId id="850" r:id="rId20"/>
    <p:sldId id="851" r:id="rId21"/>
    <p:sldId id="852" r:id="rId22"/>
    <p:sldId id="845" r:id="rId23"/>
    <p:sldId id="853" r:id="rId24"/>
    <p:sldId id="854" r:id="rId25"/>
    <p:sldId id="855" r:id="rId26"/>
    <p:sldId id="856" r:id="rId27"/>
    <p:sldId id="857" r:id="rId28"/>
    <p:sldId id="858" r:id="rId29"/>
    <p:sldId id="859" r:id="rId30"/>
    <p:sldId id="860" r:id="rId31"/>
    <p:sldId id="861" r:id="rId32"/>
    <p:sldId id="862" r:id="rId33"/>
    <p:sldId id="863" r:id="rId34"/>
    <p:sldId id="869" r:id="rId35"/>
    <p:sldId id="864" r:id="rId36"/>
    <p:sldId id="865" r:id="rId37"/>
    <p:sldId id="866" r:id="rId38"/>
    <p:sldId id="867" r:id="rId39"/>
    <p:sldId id="868" r:id="rId40"/>
    <p:sldId id="870" r:id="rId41"/>
    <p:sldId id="871" r:id="rId42"/>
    <p:sldId id="872" r:id="rId43"/>
    <p:sldId id="873" r:id="rId44"/>
    <p:sldId id="874" r:id="rId45"/>
    <p:sldId id="875" r:id="rId46"/>
    <p:sldId id="876" r:id="rId47"/>
    <p:sldId id="877" r:id="rId48"/>
    <p:sldId id="878" r:id="rId49"/>
    <p:sldId id="879" r:id="rId50"/>
    <p:sldId id="880" r:id="rId51"/>
    <p:sldId id="881" r:id="rId52"/>
    <p:sldId id="882" r:id="rId53"/>
    <p:sldId id="883" r:id="rId54"/>
    <p:sldId id="884" r:id="rId55"/>
    <p:sldId id="803" r:id="rId56"/>
    <p:sldId id="885" r:id="rId57"/>
    <p:sldId id="886" r:id="rId58"/>
    <p:sldId id="892" r:id="rId59"/>
    <p:sldId id="893" r:id="rId60"/>
    <p:sldId id="895" r:id="rId61"/>
    <p:sldId id="894" r:id="rId62"/>
    <p:sldId id="896" r:id="rId63"/>
    <p:sldId id="888" r:id="rId64"/>
    <p:sldId id="889" r:id="rId65"/>
    <p:sldId id="890" r:id="rId66"/>
    <p:sldId id="891" r:id="rId67"/>
    <p:sldId id="897" r:id="rId68"/>
    <p:sldId id="25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C80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D5A71-B31B-0B45-A1C8-77BC387C1FF0}" v="2477" dt="2025-10-07T11:26:01.8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38" autoAdjust="0"/>
    <p:restoredTop sz="84066" autoAdjust="0"/>
  </p:normalViewPr>
  <p:slideViewPr>
    <p:cSldViewPr snapToGrid="0">
      <p:cViewPr varScale="1">
        <p:scale>
          <a:sx n="129" d="100"/>
          <a:sy n="129" d="100"/>
        </p:scale>
        <p:origin x="2168" y="200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addSld delSld modSld modMainMaster">
      <pc:chgData name="Aaron J Masino" userId="2136f450-c1a6-467a-901d-8891005589d6" providerId="ADAL" clId="{5A6D20E5-39A5-344B-A067-66D5E25E6555}" dt="2025-07-07T16:34:25.102" v="104" actId="20577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</pc:sldChg>
      <pc:sldChg chg="modSp mod">
        <pc:chgData name="Aaron J Masino" userId="2136f450-c1a6-467a-901d-8891005589d6" providerId="ADAL" clId="{5A6D20E5-39A5-344B-A067-66D5E25E6555}" dt="2025-07-07T16:34:25.102" v="104" actId="20577"/>
        <pc:sldMkLst>
          <pc:docMk/>
          <pc:sldMk cId="756590563" sldId="257"/>
        </pc:sldMkLst>
      </pc:sldChg>
      <pc:sldChg chg="addSp modSp">
        <pc:chgData name="Aaron J Masino" userId="2136f450-c1a6-467a-901d-8891005589d6" providerId="ADAL" clId="{5A6D20E5-39A5-344B-A067-66D5E25E6555}" dt="2025-07-07T16:34:02.407" v="94"/>
        <pc:sldMkLst>
          <pc:docMk/>
          <pc:sldMk cId="596582550" sldId="258"/>
        </pc:sldMkLst>
      </pc:sldChg>
      <pc:sldChg chg="new del">
        <pc:chgData name="Aaron J Masino" userId="2136f450-c1a6-467a-901d-8891005589d6" providerId="ADAL" clId="{5A6D20E5-39A5-344B-A067-66D5E25E6555}" dt="2025-07-07T16:34:08.948" v="96" actId="680"/>
        <pc:sldMkLst>
          <pc:docMk/>
          <pc:sldMk cId="3697046743" sldId="259"/>
        </pc:sldMkLst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</pc:sldLayoutChg>
      </pc:sldMasterChg>
    </pc:docChg>
  </pc:docChgLst>
  <pc:docChgLst>
    <pc:chgData name="Aaron J Masino" userId="2136f450-c1a6-467a-901d-8891005589d6" providerId="ADAL" clId="{ACC460FB-EDC5-55C8-B349-F928A764A37C}"/>
    <pc:docChg chg="undo custSel addSld delSld modSld sldOrd modMainMaster">
      <pc:chgData name="Aaron J Masino" userId="2136f450-c1a6-467a-901d-8891005589d6" providerId="ADAL" clId="{ACC460FB-EDC5-55C8-B349-F928A764A37C}" dt="2025-10-07T11:26:01.824" v="15367" actId="114"/>
      <pc:docMkLst>
        <pc:docMk/>
      </pc:docMkLst>
      <pc:sldChg chg="delSp modSp mod">
        <pc:chgData name="Aaron J Masino" userId="2136f450-c1a6-467a-901d-8891005589d6" providerId="ADAL" clId="{ACC460FB-EDC5-55C8-B349-F928A764A37C}" dt="2025-09-10T12:44:35.413" v="64" actId="20577"/>
        <pc:sldMkLst>
          <pc:docMk/>
          <pc:sldMk cId="693114762" sldId="256"/>
        </pc:sldMkLst>
        <pc:spChg chg="mod">
          <ac:chgData name="Aaron J Masino" userId="2136f450-c1a6-467a-901d-8891005589d6" providerId="ADAL" clId="{ACC460FB-EDC5-55C8-B349-F928A764A37C}" dt="2025-09-10T12:44:35.413" v="64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ACC460FB-EDC5-55C8-B349-F928A764A37C}" dt="2025-09-10T13:14:38.692" v="471" actId="20577"/>
        <pc:sldMkLst>
          <pc:docMk/>
          <pc:sldMk cId="756590563" sldId="257"/>
        </pc:sldMkLst>
        <pc:spChg chg="mod">
          <ac:chgData name="Aaron J Masino" userId="2136f450-c1a6-467a-901d-8891005589d6" providerId="ADAL" clId="{ACC460FB-EDC5-55C8-B349-F928A764A37C}" dt="2025-09-10T13:14:38.692" v="471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add">
        <pc:chgData name="Aaron J Masino" userId="2136f450-c1a6-467a-901d-8891005589d6" providerId="ADAL" clId="{ACC460FB-EDC5-55C8-B349-F928A764A37C}" dt="2025-09-10T12:44:58.463" v="69"/>
        <pc:sldMkLst>
          <pc:docMk/>
          <pc:sldMk cId="3187935297" sldId="259"/>
        </pc:sldMkLst>
      </pc:sldChg>
      <pc:sldChg chg="add">
        <pc:chgData name="Aaron J Masino" userId="2136f450-c1a6-467a-901d-8891005589d6" providerId="ADAL" clId="{ACC460FB-EDC5-55C8-B349-F928A764A37C}" dt="2025-09-12T15:03:15.958" v="11058"/>
        <pc:sldMkLst>
          <pc:docMk/>
          <pc:sldMk cId="3939833726" sldId="803"/>
        </pc:sldMkLst>
      </pc:sldChg>
      <pc:sldChg chg="addSp modSp add mod">
        <pc:chgData name="Aaron J Masino" userId="2136f450-c1a6-467a-901d-8891005589d6" providerId="ADAL" clId="{ACC460FB-EDC5-55C8-B349-F928A764A37C}" dt="2025-09-10T13:05:24.801" v="198" actId="1076"/>
        <pc:sldMkLst>
          <pc:docMk/>
          <pc:sldMk cId="3965975448" sldId="834"/>
        </pc:sldMkLst>
        <pc:spChg chg="mod">
          <ac:chgData name="Aaron J Masino" userId="2136f450-c1a6-467a-901d-8891005589d6" providerId="ADAL" clId="{ACC460FB-EDC5-55C8-B349-F928A764A37C}" dt="2025-09-10T13:03:30.823" v="128" actId="14100"/>
          <ac:spMkLst>
            <pc:docMk/>
            <pc:sldMk cId="3965975448" sldId="834"/>
            <ac:spMk id="2" creationId="{FD89C1A4-32EE-F089-6CC3-3294D72FC448}"/>
          </ac:spMkLst>
        </pc:spChg>
        <pc:spChg chg="add mod">
          <ac:chgData name="Aaron J Masino" userId="2136f450-c1a6-467a-901d-8891005589d6" providerId="ADAL" clId="{ACC460FB-EDC5-55C8-B349-F928A764A37C}" dt="2025-09-10T13:04:54.384" v="158" actId="1076"/>
          <ac:spMkLst>
            <pc:docMk/>
            <pc:sldMk cId="3965975448" sldId="834"/>
            <ac:spMk id="3" creationId="{48861844-A4F2-031A-0665-798B22D89DFC}"/>
          </ac:spMkLst>
        </pc:spChg>
        <pc:spChg chg="add mod">
          <ac:chgData name="Aaron J Masino" userId="2136f450-c1a6-467a-901d-8891005589d6" providerId="ADAL" clId="{ACC460FB-EDC5-55C8-B349-F928A764A37C}" dt="2025-09-10T13:05:24.801" v="198" actId="1076"/>
          <ac:spMkLst>
            <pc:docMk/>
            <pc:sldMk cId="3965975448" sldId="834"/>
            <ac:spMk id="4" creationId="{91CD0BC5-8221-9C18-F008-84AC8ACA5952}"/>
          </ac:spMkLst>
        </pc:spChg>
        <pc:grpChg chg="mod">
          <ac:chgData name="Aaron J Masino" userId="2136f450-c1a6-467a-901d-8891005589d6" providerId="ADAL" clId="{ACC460FB-EDC5-55C8-B349-F928A764A37C}" dt="2025-09-10T13:04:21.517" v="129" actId="1076"/>
          <ac:grpSpMkLst>
            <pc:docMk/>
            <pc:sldMk cId="3965975448" sldId="834"/>
            <ac:grpSpMk id="36" creationId="{33AA1E76-13BF-8798-5895-EC2A542524B0}"/>
          </ac:grpSpMkLst>
        </pc:grpChg>
      </pc:sldChg>
      <pc:sldChg chg="addSp modSp new del">
        <pc:chgData name="Aaron J Masino" userId="2136f450-c1a6-467a-901d-8891005589d6" providerId="ADAL" clId="{ACC460FB-EDC5-55C8-B349-F928A764A37C}" dt="2025-09-10T13:02:57.122" v="79" actId="2696"/>
        <pc:sldMkLst>
          <pc:docMk/>
          <pc:sldMk cId="3554557491" sldId="835"/>
        </pc:sldMkLst>
      </pc:sldChg>
      <pc:sldChg chg="addSp delSp modSp add mod modClrScheme chgLayout">
        <pc:chgData name="Aaron J Masino" userId="2136f450-c1a6-467a-901d-8891005589d6" providerId="ADAL" clId="{ACC460FB-EDC5-55C8-B349-F928A764A37C}" dt="2025-09-10T13:12:43.953" v="432" actId="1076"/>
        <pc:sldMkLst>
          <pc:docMk/>
          <pc:sldMk cId="3639864848" sldId="835"/>
        </pc:sldMkLst>
        <pc:spChg chg="mod ord">
          <ac:chgData name="Aaron J Masino" userId="2136f450-c1a6-467a-901d-8891005589d6" providerId="ADAL" clId="{ACC460FB-EDC5-55C8-B349-F928A764A37C}" dt="2025-09-10T13:09:08.457" v="244" actId="700"/>
          <ac:spMkLst>
            <pc:docMk/>
            <pc:sldMk cId="3639864848" sldId="835"/>
            <ac:spMk id="2" creationId="{E8F51F4A-8F25-0333-BB63-DC47D82735DB}"/>
          </ac:spMkLst>
        </pc:spChg>
        <pc:spChg chg="mod topLvl">
          <ac:chgData name="Aaron J Masino" userId="2136f450-c1a6-467a-901d-8891005589d6" providerId="ADAL" clId="{ACC460FB-EDC5-55C8-B349-F928A764A37C}" dt="2025-09-10T13:08:43.382" v="241" actId="1076"/>
          <ac:spMkLst>
            <pc:docMk/>
            <pc:sldMk cId="3639864848" sldId="835"/>
            <ac:spMk id="3" creationId="{55C14496-EBF7-5AF9-4C43-119FD52C9D26}"/>
          </ac:spMkLst>
        </pc:spChg>
        <pc:spChg chg="mod topLvl">
          <ac:chgData name="Aaron J Masino" userId="2136f450-c1a6-467a-901d-8891005589d6" providerId="ADAL" clId="{ACC460FB-EDC5-55C8-B349-F928A764A37C}" dt="2025-09-10T13:08:43.382" v="241" actId="1076"/>
          <ac:spMkLst>
            <pc:docMk/>
            <pc:sldMk cId="3639864848" sldId="835"/>
            <ac:spMk id="4" creationId="{260E38DC-A34D-1E72-86DC-570D90D152EA}"/>
          </ac:spMkLst>
        </pc:spChg>
        <pc:spChg chg="add mod ord">
          <ac:chgData name="Aaron J Masino" userId="2136f450-c1a6-467a-901d-8891005589d6" providerId="ADAL" clId="{ACC460FB-EDC5-55C8-B349-F928A764A37C}" dt="2025-09-10T13:09:54.210" v="361" actId="20577"/>
          <ac:spMkLst>
            <pc:docMk/>
            <pc:sldMk cId="3639864848" sldId="835"/>
            <ac:spMk id="7" creationId="{97393225-5D43-9A1B-C464-D70B1350B2E8}"/>
          </ac:spMkLst>
        </pc:spChg>
        <pc:spChg chg="add mod">
          <ac:chgData name="Aaron J Masino" userId="2136f450-c1a6-467a-901d-8891005589d6" providerId="ADAL" clId="{ACC460FB-EDC5-55C8-B349-F928A764A37C}" dt="2025-09-10T13:11:34.095" v="403" actId="1038"/>
          <ac:spMkLst>
            <pc:docMk/>
            <pc:sldMk cId="3639864848" sldId="835"/>
            <ac:spMk id="12" creationId="{CCB639A0-657D-94F4-7539-467FDC9E770C}"/>
          </ac:spMkLst>
        </pc:spChg>
        <pc:spChg chg="add mod">
          <ac:chgData name="Aaron J Masino" userId="2136f450-c1a6-467a-901d-8891005589d6" providerId="ADAL" clId="{ACC460FB-EDC5-55C8-B349-F928A764A37C}" dt="2025-09-10T13:11:34.095" v="403" actId="1038"/>
          <ac:spMkLst>
            <pc:docMk/>
            <pc:sldMk cId="3639864848" sldId="835"/>
            <ac:spMk id="13" creationId="{3719DA65-4819-B8A3-D7AD-6984BA520D69}"/>
          </ac:spMkLst>
        </pc:spChg>
        <pc:spChg chg="add mod">
          <ac:chgData name="Aaron J Masino" userId="2136f450-c1a6-467a-901d-8891005589d6" providerId="ADAL" clId="{ACC460FB-EDC5-55C8-B349-F928A764A37C}" dt="2025-09-10T13:11:25.429" v="392" actId="1076"/>
          <ac:spMkLst>
            <pc:docMk/>
            <pc:sldMk cId="3639864848" sldId="835"/>
            <ac:spMk id="14" creationId="{1AD1348A-A100-831B-08BA-1588CCF88B72}"/>
          </ac:spMkLst>
        </pc:spChg>
        <pc:spChg chg="add mod">
          <ac:chgData name="Aaron J Masino" userId="2136f450-c1a6-467a-901d-8891005589d6" providerId="ADAL" clId="{ACC460FB-EDC5-55C8-B349-F928A764A37C}" dt="2025-09-10T13:12:08.417" v="424" actId="1076"/>
          <ac:spMkLst>
            <pc:docMk/>
            <pc:sldMk cId="3639864848" sldId="835"/>
            <ac:spMk id="15" creationId="{1742EB77-E4FA-3DD7-F331-452D037EFDD3}"/>
          </ac:spMkLst>
        </pc:spChg>
        <pc:spChg chg="add mod">
          <ac:chgData name="Aaron J Masino" userId="2136f450-c1a6-467a-901d-8891005589d6" providerId="ADAL" clId="{ACC460FB-EDC5-55C8-B349-F928A764A37C}" dt="2025-09-10T13:12:43.953" v="432" actId="1076"/>
          <ac:spMkLst>
            <pc:docMk/>
            <pc:sldMk cId="3639864848" sldId="835"/>
            <ac:spMk id="16" creationId="{6F606CC5-C4E3-B632-28C1-AEBA0AF354F7}"/>
          </ac:spMkLst>
        </pc:spChg>
        <pc:spChg chg="mod topLvl">
          <ac:chgData name="Aaron J Masino" userId="2136f450-c1a6-467a-901d-8891005589d6" providerId="ADAL" clId="{ACC460FB-EDC5-55C8-B349-F928A764A37C}" dt="2025-09-10T13:08:43.382" v="241" actId="1076"/>
          <ac:spMkLst>
            <pc:docMk/>
            <pc:sldMk cId="3639864848" sldId="835"/>
            <ac:spMk id="38" creationId="{2E7E4E13-FC67-0675-B4CD-A22E5E52A8F3}"/>
          </ac:spMkLst>
        </pc:spChg>
        <pc:spChg chg="mod topLvl">
          <ac:chgData name="Aaron J Masino" userId="2136f450-c1a6-467a-901d-8891005589d6" providerId="ADAL" clId="{ACC460FB-EDC5-55C8-B349-F928A764A37C}" dt="2025-09-10T13:08:43.382" v="241" actId="1076"/>
          <ac:spMkLst>
            <pc:docMk/>
            <pc:sldMk cId="3639864848" sldId="835"/>
            <ac:spMk id="39" creationId="{38B029B9-8021-519C-27E4-18DFFDE62F75}"/>
          </ac:spMkLst>
        </pc:spChg>
        <pc:spChg chg="mod topLvl">
          <ac:chgData name="Aaron J Masino" userId="2136f450-c1a6-467a-901d-8891005589d6" providerId="ADAL" clId="{ACC460FB-EDC5-55C8-B349-F928A764A37C}" dt="2025-09-10T13:08:43.382" v="241" actId="1076"/>
          <ac:spMkLst>
            <pc:docMk/>
            <pc:sldMk cId="3639864848" sldId="835"/>
            <ac:spMk id="40" creationId="{3B0DEC5B-D7C1-31EB-C588-5B3A830D17A5}"/>
          </ac:spMkLst>
        </pc:spChg>
        <pc:spChg chg="mod topLvl">
          <ac:chgData name="Aaron J Masino" userId="2136f450-c1a6-467a-901d-8891005589d6" providerId="ADAL" clId="{ACC460FB-EDC5-55C8-B349-F928A764A37C}" dt="2025-09-10T13:08:43.382" v="241" actId="1076"/>
          <ac:spMkLst>
            <pc:docMk/>
            <pc:sldMk cId="3639864848" sldId="835"/>
            <ac:spMk id="41" creationId="{E0EC7E10-1823-3525-283F-13F89250E780}"/>
          </ac:spMkLst>
        </pc:spChg>
        <pc:spChg chg="mod topLvl">
          <ac:chgData name="Aaron J Masino" userId="2136f450-c1a6-467a-901d-8891005589d6" providerId="ADAL" clId="{ACC460FB-EDC5-55C8-B349-F928A764A37C}" dt="2025-09-10T13:08:43.382" v="241" actId="1076"/>
          <ac:spMkLst>
            <pc:docMk/>
            <pc:sldMk cId="3639864848" sldId="835"/>
            <ac:spMk id="46" creationId="{3954032D-118A-58DD-B6E9-65700E405C88}"/>
          </ac:spMkLst>
        </pc:spChg>
        <pc:spChg chg="mod">
          <ac:chgData name="Aaron J Masino" userId="2136f450-c1a6-467a-901d-8891005589d6" providerId="ADAL" clId="{ACC460FB-EDC5-55C8-B349-F928A764A37C}" dt="2025-09-10T13:06:37.282" v="210" actId="255"/>
          <ac:spMkLst>
            <pc:docMk/>
            <pc:sldMk cId="3639864848" sldId="835"/>
            <ac:spMk id="47" creationId="{2BDA3630-66C2-0FC1-52FC-1E2B4F356DD3}"/>
          </ac:spMkLst>
        </pc:spChg>
        <pc:grpChg chg="add mod">
          <ac:chgData name="Aaron J Masino" userId="2136f450-c1a6-467a-901d-8891005589d6" providerId="ADAL" clId="{ACC460FB-EDC5-55C8-B349-F928A764A37C}" dt="2025-09-10T13:11:34.095" v="403" actId="1038"/>
          <ac:grpSpMkLst>
            <pc:docMk/>
            <pc:sldMk cId="3639864848" sldId="835"/>
            <ac:grpSpMk id="6" creationId="{0389D913-D32D-DAD7-FCB3-B2D865E392C8}"/>
          </ac:grpSpMkLst>
        </pc:grpChg>
        <pc:picChg chg="mod topLvl">
          <ac:chgData name="Aaron J Masino" userId="2136f450-c1a6-467a-901d-8891005589d6" providerId="ADAL" clId="{ACC460FB-EDC5-55C8-B349-F928A764A37C}" dt="2025-09-10T13:08:43.382" v="241" actId="1076"/>
          <ac:picMkLst>
            <pc:docMk/>
            <pc:sldMk cId="3639864848" sldId="835"/>
            <ac:picMk id="37" creationId="{BA155F39-7671-9E74-D74D-F72FBFDE7B96}"/>
          </ac:picMkLst>
        </pc:picChg>
        <pc:cxnChg chg="mod topLvl">
          <ac:chgData name="Aaron J Masino" userId="2136f450-c1a6-467a-901d-8891005589d6" providerId="ADAL" clId="{ACC460FB-EDC5-55C8-B349-F928A764A37C}" dt="2025-09-10T13:08:43.382" v="241" actId="1076"/>
          <ac:cxnSpMkLst>
            <pc:docMk/>
            <pc:sldMk cId="3639864848" sldId="835"/>
            <ac:cxnSpMk id="45" creationId="{665BA38B-ECA7-077B-DDD1-037FE61CEC5F}"/>
          </ac:cxnSpMkLst>
        </pc:cxnChg>
      </pc:sldChg>
      <pc:sldChg chg="add del">
        <pc:chgData name="Aaron J Masino" userId="2136f450-c1a6-467a-901d-8891005589d6" providerId="ADAL" clId="{ACC460FB-EDC5-55C8-B349-F928A764A37C}" dt="2025-09-10T13:01:17.544" v="72"/>
        <pc:sldMkLst>
          <pc:docMk/>
          <pc:sldMk cId="449831628" sldId="836"/>
        </pc:sldMkLst>
      </pc:sldChg>
      <pc:sldChg chg="addSp modSp add mod">
        <pc:chgData name="Aaron J Masino" userId="2136f450-c1a6-467a-901d-8891005589d6" providerId="ADAL" clId="{ACC460FB-EDC5-55C8-B349-F928A764A37C}" dt="2025-09-11T14:02:04.369" v="3129"/>
        <pc:sldMkLst>
          <pc:docMk/>
          <pc:sldMk cId="1931218952" sldId="836"/>
        </pc:sldMkLst>
        <pc:spChg chg="mod">
          <ac:chgData name="Aaron J Masino" userId="2136f450-c1a6-467a-901d-8891005589d6" providerId="ADAL" clId="{ACC460FB-EDC5-55C8-B349-F928A764A37C}" dt="2025-09-10T13:14:30.925" v="457" actId="20577"/>
          <ac:spMkLst>
            <pc:docMk/>
            <pc:sldMk cId="1931218952" sldId="836"/>
            <ac:spMk id="2" creationId="{E19BC2ED-786A-77BA-214A-F6EFBAF0744F}"/>
          </ac:spMkLst>
        </pc:spChg>
      </pc:sldChg>
      <pc:sldChg chg="add del">
        <pc:chgData name="Aaron J Masino" userId="2136f450-c1a6-467a-901d-8891005589d6" providerId="ADAL" clId="{ACC460FB-EDC5-55C8-B349-F928A764A37C}" dt="2025-09-10T13:01:17.544" v="72"/>
        <pc:sldMkLst>
          <pc:docMk/>
          <pc:sldMk cId="2099615171" sldId="837"/>
        </pc:sldMkLst>
      </pc:sldChg>
      <pc:sldChg chg="addSp delSp modSp new mod modClrScheme chgLayout">
        <pc:chgData name="Aaron J Masino" userId="2136f450-c1a6-467a-901d-8891005589d6" providerId="ADAL" clId="{ACC460FB-EDC5-55C8-B349-F928A764A37C}" dt="2025-09-10T13:19:50.514" v="631" actId="207"/>
        <pc:sldMkLst>
          <pc:docMk/>
          <pc:sldMk cId="4221407710" sldId="837"/>
        </pc:sldMkLst>
        <pc:spChg chg="mod ord">
          <ac:chgData name="Aaron J Masino" userId="2136f450-c1a6-467a-901d-8891005589d6" providerId="ADAL" clId="{ACC460FB-EDC5-55C8-B349-F928A764A37C}" dt="2025-09-10T13:16:38.619" v="538" actId="26606"/>
          <ac:spMkLst>
            <pc:docMk/>
            <pc:sldMk cId="4221407710" sldId="837"/>
            <ac:spMk id="2" creationId="{343A8ED7-68CF-F079-0B63-DE9A4A108B55}"/>
          </ac:spMkLst>
        </pc:spChg>
        <pc:spChg chg="add del mod">
          <ac:chgData name="Aaron J Masino" userId="2136f450-c1a6-467a-901d-8891005589d6" providerId="ADAL" clId="{ACC460FB-EDC5-55C8-B349-F928A764A37C}" dt="2025-09-10T13:19:50.514" v="631" actId="207"/>
          <ac:spMkLst>
            <pc:docMk/>
            <pc:sldMk cId="4221407710" sldId="837"/>
            <ac:spMk id="3" creationId="{EC0F83C3-4AD9-5884-5CF5-E33B73854692}"/>
          </ac:spMkLst>
        </pc:spChg>
        <pc:spChg chg="add mod">
          <ac:chgData name="Aaron J Masino" userId="2136f450-c1a6-467a-901d-8891005589d6" providerId="ADAL" clId="{ACC460FB-EDC5-55C8-B349-F928A764A37C}" dt="2025-09-10T13:17:44.219" v="577" actId="1076"/>
          <ac:spMkLst>
            <pc:docMk/>
            <pc:sldMk cId="4221407710" sldId="837"/>
            <ac:spMk id="6" creationId="{9BD71466-F6AE-7614-F10B-CCE141E5DE60}"/>
          </ac:spMkLst>
        </pc:spChg>
        <pc:picChg chg="add mod">
          <ac:chgData name="Aaron J Masino" userId="2136f450-c1a6-467a-901d-8891005589d6" providerId="ADAL" clId="{ACC460FB-EDC5-55C8-B349-F928A764A37C}" dt="2025-09-10T13:17:41.190" v="576" actId="1076"/>
          <ac:picMkLst>
            <pc:docMk/>
            <pc:sldMk cId="4221407710" sldId="837"/>
            <ac:picMk id="4" creationId="{89ED1F20-C2C7-A698-F9BD-4F102EC912E1}"/>
          </ac:picMkLst>
        </pc:picChg>
      </pc:sldChg>
      <pc:sldChg chg="addSp modSp new mod">
        <pc:chgData name="Aaron J Masino" userId="2136f450-c1a6-467a-901d-8891005589d6" providerId="ADAL" clId="{ACC460FB-EDC5-55C8-B349-F928A764A37C}" dt="2025-09-10T13:28:36.294" v="851" actId="1076"/>
        <pc:sldMkLst>
          <pc:docMk/>
          <pc:sldMk cId="1404064210" sldId="838"/>
        </pc:sldMkLst>
        <pc:spChg chg="mod">
          <ac:chgData name="Aaron J Masino" userId="2136f450-c1a6-467a-901d-8891005589d6" providerId="ADAL" clId="{ACC460FB-EDC5-55C8-B349-F928A764A37C}" dt="2025-09-10T13:24:27.356" v="710" actId="20577"/>
          <ac:spMkLst>
            <pc:docMk/>
            <pc:sldMk cId="1404064210" sldId="838"/>
            <ac:spMk id="2" creationId="{D61C6255-2F50-3C1D-4D6F-ACF5FCE3362E}"/>
          </ac:spMkLst>
        </pc:spChg>
        <pc:spChg chg="mod">
          <ac:chgData name="Aaron J Masino" userId="2136f450-c1a6-467a-901d-8891005589d6" providerId="ADAL" clId="{ACC460FB-EDC5-55C8-B349-F928A764A37C}" dt="2025-09-10T13:25:12.834" v="784" actId="20577"/>
          <ac:spMkLst>
            <pc:docMk/>
            <pc:sldMk cId="1404064210" sldId="838"/>
            <ac:spMk id="3" creationId="{91579A30-11DC-6BF8-62E6-0DA22A870C32}"/>
          </ac:spMkLst>
        </pc:spChg>
        <pc:spChg chg="add mod">
          <ac:chgData name="Aaron J Masino" userId="2136f450-c1a6-467a-901d-8891005589d6" providerId="ADAL" clId="{ACC460FB-EDC5-55C8-B349-F928A764A37C}" dt="2025-09-10T13:28:36.294" v="851" actId="1076"/>
          <ac:spMkLst>
            <pc:docMk/>
            <pc:sldMk cId="1404064210" sldId="838"/>
            <ac:spMk id="7" creationId="{1A765B74-9DDB-1D52-D9F8-5DB90143EB77}"/>
          </ac:spMkLst>
        </pc:spChg>
        <pc:spChg chg="add mod">
          <ac:chgData name="Aaron J Masino" userId="2136f450-c1a6-467a-901d-8891005589d6" providerId="ADAL" clId="{ACC460FB-EDC5-55C8-B349-F928A764A37C}" dt="2025-09-10T13:28:20.453" v="849" actId="1076"/>
          <ac:spMkLst>
            <pc:docMk/>
            <pc:sldMk cId="1404064210" sldId="838"/>
            <ac:spMk id="8" creationId="{DC8B8D37-EB15-75F7-644E-89703730E2C9}"/>
          </ac:spMkLst>
        </pc:spChg>
        <pc:spChg chg="add mod">
          <ac:chgData name="Aaron J Masino" userId="2136f450-c1a6-467a-901d-8891005589d6" providerId="ADAL" clId="{ACC460FB-EDC5-55C8-B349-F928A764A37C}" dt="2025-09-10T13:27:38.033" v="814" actId="1076"/>
          <ac:spMkLst>
            <pc:docMk/>
            <pc:sldMk cId="1404064210" sldId="838"/>
            <ac:spMk id="9" creationId="{FA9CD808-BF11-B30E-D36A-B6D741405E9D}"/>
          </ac:spMkLst>
        </pc:spChg>
        <pc:spChg chg="add mod">
          <ac:chgData name="Aaron J Masino" userId="2136f450-c1a6-467a-901d-8891005589d6" providerId="ADAL" clId="{ACC460FB-EDC5-55C8-B349-F928A764A37C}" dt="2025-09-10T13:28:36.294" v="851" actId="1076"/>
          <ac:spMkLst>
            <pc:docMk/>
            <pc:sldMk cId="1404064210" sldId="838"/>
            <ac:spMk id="10" creationId="{5B6C6FB1-D760-A91C-DBAE-301D01090D56}"/>
          </ac:spMkLst>
        </pc:spChg>
        <pc:spChg chg="add mod">
          <ac:chgData name="Aaron J Masino" userId="2136f450-c1a6-467a-901d-8891005589d6" providerId="ADAL" clId="{ACC460FB-EDC5-55C8-B349-F928A764A37C}" dt="2025-09-10T13:28:24.984" v="850" actId="1076"/>
          <ac:spMkLst>
            <pc:docMk/>
            <pc:sldMk cId="1404064210" sldId="838"/>
            <ac:spMk id="11" creationId="{01AAD086-D0D5-9D47-D1BF-57BC429E06EE}"/>
          </ac:spMkLst>
        </pc:spChg>
        <pc:spChg chg="add mod">
          <ac:chgData name="Aaron J Masino" userId="2136f450-c1a6-467a-901d-8891005589d6" providerId="ADAL" clId="{ACC460FB-EDC5-55C8-B349-F928A764A37C}" dt="2025-09-10T13:28:11.147" v="848" actId="20577"/>
          <ac:spMkLst>
            <pc:docMk/>
            <pc:sldMk cId="1404064210" sldId="838"/>
            <ac:spMk id="12" creationId="{B052EAE0-284F-61E3-EE97-E613D1CB5B06}"/>
          </ac:spMkLst>
        </pc:spChg>
        <pc:picChg chg="add mod">
          <ac:chgData name="Aaron J Masino" userId="2136f450-c1a6-467a-901d-8891005589d6" providerId="ADAL" clId="{ACC460FB-EDC5-55C8-B349-F928A764A37C}" dt="2025-09-10T13:28:20.453" v="849" actId="1076"/>
          <ac:picMkLst>
            <pc:docMk/>
            <pc:sldMk cId="1404064210" sldId="838"/>
            <ac:picMk id="4" creationId="{B1214AFB-EC88-E37E-66D4-FAB4A8C4A284}"/>
          </ac:picMkLst>
        </pc:picChg>
        <pc:picChg chg="add mod">
          <ac:chgData name="Aaron J Masino" userId="2136f450-c1a6-467a-901d-8891005589d6" providerId="ADAL" clId="{ACC460FB-EDC5-55C8-B349-F928A764A37C}" dt="2025-09-10T13:28:36.294" v="851" actId="1076"/>
          <ac:picMkLst>
            <pc:docMk/>
            <pc:sldMk cId="1404064210" sldId="838"/>
            <ac:picMk id="5" creationId="{FBE4C986-3F0D-428A-9EE3-B929279D833F}"/>
          </ac:picMkLst>
        </pc:picChg>
        <pc:picChg chg="add mod">
          <ac:chgData name="Aaron J Masino" userId="2136f450-c1a6-467a-901d-8891005589d6" providerId="ADAL" clId="{ACC460FB-EDC5-55C8-B349-F928A764A37C}" dt="2025-09-10T13:27:38.033" v="814" actId="1076"/>
          <ac:picMkLst>
            <pc:docMk/>
            <pc:sldMk cId="1404064210" sldId="838"/>
            <ac:picMk id="6" creationId="{6A56B7E9-32C7-38F5-7968-BB2DBEB02D40}"/>
          </ac:picMkLst>
        </pc:picChg>
      </pc:sldChg>
      <pc:sldChg chg="addSp delSp modSp new del mod">
        <pc:chgData name="Aaron J Masino" userId="2136f450-c1a6-467a-901d-8891005589d6" providerId="ADAL" clId="{ACC460FB-EDC5-55C8-B349-F928A764A37C}" dt="2025-09-10T13:45:11.298" v="1410" actId="2696"/>
        <pc:sldMkLst>
          <pc:docMk/>
          <pc:sldMk cId="3597193244" sldId="839"/>
        </pc:sldMkLst>
      </pc:sldChg>
      <pc:sldChg chg="addSp delSp modSp add mod">
        <pc:chgData name="Aaron J Masino" userId="2136f450-c1a6-467a-901d-8891005589d6" providerId="ADAL" clId="{ACC460FB-EDC5-55C8-B349-F928A764A37C}" dt="2025-09-11T19:12:06.134" v="4388"/>
        <pc:sldMkLst>
          <pc:docMk/>
          <pc:sldMk cId="2315816211" sldId="840"/>
        </pc:sldMkLst>
        <pc:spChg chg="mod">
          <ac:chgData name="Aaron J Masino" userId="2136f450-c1a6-467a-901d-8891005589d6" providerId="ADAL" clId="{ACC460FB-EDC5-55C8-B349-F928A764A37C}" dt="2025-09-11T19:11:55.921" v="4387" actId="14100"/>
          <ac:spMkLst>
            <pc:docMk/>
            <pc:sldMk cId="2315816211" sldId="840"/>
            <ac:spMk id="3" creationId="{0B99515B-C0E7-9490-FD56-AA86432022AF}"/>
          </ac:spMkLst>
        </pc:spChg>
        <pc:spChg chg="mod">
          <ac:chgData name="Aaron J Masino" userId="2136f450-c1a6-467a-901d-8891005589d6" providerId="ADAL" clId="{ACC460FB-EDC5-55C8-B349-F928A764A37C}" dt="2025-09-10T13:44:09.079" v="1401" actId="1036"/>
          <ac:spMkLst>
            <pc:docMk/>
            <pc:sldMk cId="2315816211" sldId="840"/>
            <ac:spMk id="7" creationId="{D340E866-4608-7F4F-0D28-4FE7915B5001}"/>
          </ac:spMkLst>
        </pc:spChg>
        <pc:spChg chg="mod">
          <ac:chgData name="Aaron J Masino" userId="2136f450-c1a6-467a-901d-8891005589d6" providerId="ADAL" clId="{ACC460FB-EDC5-55C8-B349-F928A764A37C}" dt="2025-09-10T13:44:09.079" v="1401" actId="1036"/>
          <ac:spMkLst>
            <pc:docMk/>
            <pc:sldMk cId="2315816211" sldId="840"/>
            <ac:spMk id="8" creationId="{AC929402-FD33-6B03-7724-12D6783F5C92}"/>
          </ac:spMkLst>
        </pc:spChg>
        <pc:spChg chg="mod">
          <ac:chgData name="Aaron J Masino" userId="2136f450-c1a6-467a-901d-8891005589d6" providerId="ADAL" clId="{ACC460FB-EDC5-55C8-B349-F928A764A37C}" dt="2025-09-10T13:44:09.079" v="1401" actId="1036"/>
          <ac:spMkLst>
            <pc:docMk/>
            <pc:sldMk cId="2315816211" sldId="840"/>
            <ac:spMk id="9" creationId="{DF580A56-0AE8-2FA7-9F64-FC82A8AB4DE9}"/>
          </ac:spMkLst>
        </pc:spChg>
        <pc:spChg chg="add mod">
          <ac:chgData name="Aaron J Masino" userId="2136f450-c1a6-467a-901d-8891005589d6" providerId="ADAL" clId="{ACC460FB-EDC5-55C8-B349-F928A764A37C}" dt="2025-09-10T13:44:09.079" v="1401" actId="1036"/>
          <ac:spMkLst>
            <pc:docMk/>
            <pc:sldMk cId="2315816211" sldId="840"/>
            <ac:spMk id="14" creationId="{85C598C3-5F2C-87B3-8B3A-6152690CE89B}"/>
          </ac:spMkLst>
        </pc:spChg>
        <pc:spChg chg="add mod">
          <ac:chgData name="Aaron J Masino" userId="2136f450-c1a6-467a-901d-8891005589d6" providerId="ADAL" clId="{ACC460FB-EDC5-55C8-B349-F928A764A37C}" dt="2025-09-11T19:12:06.134" v="4388"/>
          <ac:spMkLst>
            <pc:docMk/>
            <pc:sldMk cId="2315816211" sldId="840"/>
            <ac:spMk id="16" creationId="{F84EE44D-D4D7-6160-E10C-91AAD19185EA}"/>
          </ac:spMkLst>
        </pc:spChg>
        <pc:picChg chg="mod">
          <ac:chgData name="Aaron J Masino" userId="2136f450-c1a6-467a-901d-8891005589d6" providerId="ADAL" clId="{ACC460FB-EDC5-55C8-B349-F928A764A37C}" dt="2025-09-10T13:44:09.079" v="1401" actId="1036"/>
          <ac:picMkLst>
            <pc:docMk/>
            <pc:sldMk cId="2315816211" sldId="840"/>
            <ac:picMk id="6" creationId="{3859DCA4-4559-5633-0B14-85300F73AFA4}"/>
          </ac:picMkLst>
        </pc:picChg>
        <pc:picChg chg="add mod modCrop">
          <ac:chgData name="Aaron J Masino" userId="2136f450-c1a6-467a-901d-8891005589d6" providerId="ADAL" clId="{ACC460FB-EDC5-55C8-B349-F928A764A37C}" dt="2025-09-10T13:44:09.079" v="1401" actId="1036"/>
          <ac:picMkLst>
            <pc:docMk/>
            <pc:sldMk cId="2315816211" sldId="840"/>
            <ac:picMk id="12" creationId="{4B30D5FD-D09F-1349-9FCD-5EE902BF3630}"/>
          </ac:picMkLst>
        </pc:picChg>
        <pc:picChg chg="add mod modCrop">
          <ac:chgData name="Aaron J Masino" userId="2136f450-c1a6-467a-901d-8891005589d6" providerId="ADAL" clId="{ACC460FB-EDC5-55C8-B349-F928A764A37C}" dt="2025-09-10T13:44:09.079" v="1401" actId="1036"/>
          <ac:picMkLst>
            <pc:docMk/>
            <pc:sldMk cId="2315816211" sldId="840"/>
            <ac:picMk id="13" creationId="{98C3DAB2-6829-D9D6-F76D-219877B898B7}"/>
          </ac:picMkLst>
        </pc:picChg>
        <pc:cxnChg chg="mod">
          <ac:chgData name="Aaron J Masino" userId="2136f450-c1a6-467a-901d-8891005589d6" providerId="ADAL" clId="{ACC460FB-EDC5-55C8-B349-F928A764A37C}" dt="2025-09-10T13:44:09.079" v="1401" actId="1036"/>
          <ac:cxnSpMkLst>
            <pc:docMk/>
            <pc:sldMk cId="2315816211" sldId="840"/>
            <ac:cxnSpMk id="11" creationId="{5C92B138-0694-5C2F-09B5-4005FE89A533}"/>
          </ac:cxnSpMkLst>
        </pc:cxnChg>
        <pc:cxnChg chg="add mod">
          <ac:chgData name="Aaron J Masino" userId="2136f450-c1a6-467a-901d-8891005589d6" providerId="ADAL" clId="{ACC460FB-EDC5-55C8-B349-F928A764A37C}" dt="2025-09-10T13:44:09.079" v="1401" actId="1036"/>
          <ac:cxnSpMkLst>
            <pc:docMk/>
            <pc:sldMk cId="2315816211" sldId="840"/>
            <ac:cxnSpMk id="15" creationId="{D751696C-6C0F-B490-2580-BA527C5D123D}"/>
          </ac:cxnSpMkLst>
        </pc:cxnChg>
      </pc:sldChg>
      <pc:sldChg chg="modSp add del mod">
        <pc:chgData name="Aaron J Masino" userId="2136f450-c1a6-467a-901d-8891005589d6" providerId="ADAL" clId="{ACC460FB-EDC5-55C8-B349-F928A764A37C}" dt="2025-09-10T13:44:23.171" v="1403" actId="2696"/>
        <pc:sldMkLst>
          <pc:docMk/>
          <pc:sldMk cId="3848112635" sldId="841"/>
        </pc:sldMkLst>
      </pc:sldChg>
      <pc:sldChg chg="addSp delSp modSp add mod">
        <pc:chgData name="Aaron J Masino" userId="2136f450-c1a6-467a-901d-8891005589d6" providerId="ADAL" clId="{ACC460FB-EDC5-55C8-B349-F928A764A37C}" dt="2025-09-11T19:14:02.207" v="4584" actId="20577"/>
        <pc:sldMkLst>
          <pc:docMk/>
          <pc:sldMk cId="2418849192" sldId="842"/>
        </pc:sldMkLst>
        <pc:spChg chg="mod">
          <ac:chgData name="Aaron J Masino" userId="2136f450-c1a6-467a-901d-8891005589d6" providerId="ADAL" clId="{ACC460FB-EDC5-55C8-B349-F928A764A37C}" dt="2025-09-11T19:13:14.698" v="4430" actId="14100"/>
          <ac:spMkLst>
            <pc:docMk/>
            <pc:sldMk cId="2418849192" sldId="842"/>
            <ac:spMk id="3" creationId="{1CD27DEF-E7D4-82FF-92CF-29E7CB9586A6}"/>
          </ac:spMkLst>
        </pc:spChg>
        <pc:spChg chg="add mod">
          <ac:chgData name="Aaron J Masino" userId="2136f450-c1a6-467a-901d-8891005589d6" providerId="ADAL" clId="{ACC460FB-EDC5-55C8-B349-F928A764A37C}" dt="2025-09-10T13:47:28.750" v="1436" actId="1076"/>
          <ac:spMkLst>
            <pc:docMk/>
            <pc:sldMk cId="2418849192" sldId="842"/>
            <ac:spMk id="5" creationId="{EF183BD4-7191-9615-33E3-FB20D403E2B3}"/>
          </ac:spMkLst>
        </pc:spChg>
        <pc:spChg chg="mod">
          <ac:chgData name="Aaron J Masino" userId="2136f450-c1a6-467a-901d-8891005589d6" providerId="ADAL" clId="{ACC460FB-EDC5-55C8-B349-F928A764A37C}" dt="2025-09-10T13:47:55.821" v="1456" actId="14100"/>
          <ac:spMkLst>
            <pc:docMk/>
            <pc:sldMk cId="2418849192" sldId="842"/>
            <ac:spMk id="14" creationId="{777942C1-8145-BA11-669E-4C945D0ABB37}"/>
          </ac:spMkLst>
        </pc:spChg>
        <pc:spChg chg="add mod">
          <ac:chgData name="Aaron J Masino" userId="2136f450-c1a6-467a-901d-8891005589d6" providerId="ADAL" clId="{ACC460FB-EDC5-55C8-B349-F928A764A37C}" dt="2025-09-10T13:47:22.545" v="1435" actId="14100"/>
          <ac:spMkLst>
            <pc:docMk/>
            <pc:sldMk cId="2418849192" sldId="842"/>
            <ac:spMk id="20" creationId="{FCB1ADBA-EC58-56F2-2046-6AF78DD03C44}"/>
          </ac:spMkLst>
        </pc:spChg>
        <pc:spChg chg="add mod">
          <ac:chgData name="Aaron J Masino" userId="2136f450-c1a6-467a-901d-8891005589d6" providerId="ADAL" clId="{ACC460FB-EDC5-55C8-B349-F928A764A37C}" dt="2025-09-11T19:14:02.207" v="4584" actId="20577"/>
          <ac:spMkLst>
            <pc:docMk/>
            <pc:sldMk cId="2418849192" sldId="842"/>
            <ac:spMk id="24" creationId="{032EF6E4-68D0-25AB-44FA-291D595A9D1C}"/>
          </ac:spMkLst>
        </pc:spChg>
        <pc:cxnChg chg="mod">
          <ac:chgData name="Aaron J Masino" userId="2136f450-c1a6-467a-901d-8891005589d6" providerId="ADAL" clId="{ACC460FB-EDC5-55C8-B349-F928A764A37C}" dt="2025-09-10T13:47:55.821" v="1456" actId="14100"/>
          <ac:cxnSpMkLst>
            <pc:docMk/>
            <pc:sldMk cId="2418849192" sldId="842"/>
            <ac:cxnSpMk id="15" creationId="{2621E47E-D9DA-5482-6438-E59CDA85F749}"/>
          </ac:cxnSpMkLst>
        </pc:cxnChg>
      </pc:sldChg>
      <pc:sldChg chg="addSp modSp add mod">
        <pc:chgData name="Aaron J Masino" userId="2136f450-c1a6-467a-901d-8891005589d6" providerId="ADAL" clId="{ACC460FB-EDC5-55C8-B349-F928A764A37C}" dt="2025-09-11T19:11:34.487" v="4385" actId="14100"/>
        <pc:sldMkLst>
          <pc:docMk/>
          <pc:sldMk cId="803586903" sldId="843"/>
        </pc:sldMkLst>
        <pc:spChg chg="mod">
          <ac:chgData name="Aaron J Masino" userId="2136f450-c1a6-467a-901d-8891005589d6" providerId="ADAL" clId="{ACC460FB-EDC5-55C8-B349-F928A764A37C}" dt="2025-09-11T19:10:45.483" v="4320" actId="20577"/>
          <ac:spMkLst>
            <pc:docMk/>
            <pc:sldMk cId="803586903" sldId="843"/>
            <ac:spMk id="3" creationId="{5EED6D54-79E2-FB06-59F5-F84DCE8F1E87}"/>
          </ac:spMkLst>
        </pc:spChg>
        <pc:spChg chg="add mod">
          <ac:chgData name="Aaron J Masino" userId="2136f450-c1a6-467a-901d-8891005589d6" providerId="ADAL" clId="{ACC460FB-EDC5-55C8-B349-F928A764A37C}" dt="2025-09-11T19:11:34.487" v="4385" actId="14100"/>
          <ac:spMkLst>
            <pc:docMk/>
            <pc:sldMk cId="803586903" sldId="843"/>
            <ac:spMk id="5" creationId="{96D41DD5-BAB9-91B3-DFBC-2387F05D5541}"/>
          </ac:spMkLst>
        </pc:spChg>
      </pc:sldChg>
      <pc:sldChg chg="addSp modSp add mod ord">
        <pc:chgData name="Aaron J Masino" userId="2136f450-c1a6-467a-901d-8891005589d6" providerId="ADAL" clId="{ACC460FB-EDC5-55C8-B349-F928A764A37C}" dt="2025-09-10T13:52:08.405" v="1757"/>
        <pc:sldMkLst>
          <pc:docMk/>
          <pc:sldMk cId="2112554196" sldId="844"/>
        </pc:sldMkLst>
        <pc:spChg chg="mod">
          <ac:chgData name="Aaron J Masino" userId="2136f450-c1a6-467a-901d-8891005589d6" providerId="ADAL" clId="{ACC460FB-EDC5-55C8-B349-F928A764A37C}" dt="2025-09-10T13:49:13.576" v="1492" actId="20577"/>
          <ac:spMkLst>
            <pc:docMk/>
            <pc:sldMk cId="2112554196" sldId="844"/>
            <ac:spMk id="2" creationId="{9BB98A1D-A63F-9BB7-48A2-240753C22933}"/>
          </ac:spMkLst>
        </pc:spChg>
        <pc:spChg chg="mod">
          <ac:chgData name="Aaron J Masino" userId="2136f450-c1a6-467a-901d-8891005589d6" providerId="ADAL" clId="{ACC460FB-EDC5-55C8-B349-F928A764A37C}" dt="2025-09-10T13:51:27.078" v="1756"/>
          <ac:spMkLst>
            <pc:docMk/>
            <pc:sldMk cId="2112554196" sldId="844"/>
            <ac:spMk id="3" creationId="{FA5BFA38-A700-2AE4-477C-EB28EBCC3CAA}"/>
          </ac:spMkLst>
        </pc:spChg>
      </pc:sldChg>
      <pc:sldChg chg="addSp modSp new">
        <pc:chgData name="Aaron J Masino" userId="2136f450-c1a6-467a-901d-8891005589d6" providerId="ADAL" clId="{ACC460FB-EDC5-55C8-B349-F928A764A37C}" dt="2025-09-11T14:01:59.337" v="3128"/>
        <pc:sldMkLst>
          <pc:docMk/>
          <pc:sldMk cId="2660908572" sldId="845"/>
        </pc:sldMkLst>
        <pc:spChg chg="add mod">
          <ac:chgData name="Aaron J Masino" userId="2136f450-c1a6-467a-901d-8891005589d6" providerId="ADAL" clId="{ACC460FB-EDC5-55C8-B349-F928A764A37C}" dt="2025-09-10T13:52:17.546" v="1759"/>
          <ac:spMkLst>
            <pc:docMk/>
            <pc:sldMk cId="2660908572" sldId="845"/>
            <ac:spMk id="2" creationId="{9AE2C878-0A12-A79F-DB44-C7ECC3D84E7B}"/>
          </ac:spMkLst>
        </pc:spChg>
      </pc:sldChg>
      <pc:sldChg chg="addSp modSp new mod">
        <pc:chgData name="Aaron J Masino" userId="2136f450-c1a6-467a-901d-8891005589d6" providerId="ADAL" clId="{ACC460FB-EDC5-55C8-B349-F928A764A37C}" dt="2025-09-10T14:49:37.791" v="2902" actId="20577"/>
        <pc:sldMkLst>
          <pc:docMk/>
          <pc:sldMk cId="1917323080" sldId="846"/>
        </pc:sldMkLst>
        <pc:spChg chg="mod">
          <ac:chgData name="Aaron J Masino" userId="2136f450-c1a6-467a-901d-8891005589d6" providerId="ADAL" clId="{ACC460FB-EDC5-55C8-B349-F928A764A37C}" dt="2025-09-10T13:52:48.776" v="1788" actId="20577"/>
          <ac:spMkLst>
            <pc:docMk/>
            <pc:sldMk cId="1917323080" sldId="846"/>
            <ac:spMk id="2" creationId="{D2CC15FC-159B-93EF-BA06-6360DF23B14F}"/>
          </ac:spMkLst>
        </pc:spChg>
        <pc:spChg chg="mod">
          <ac:chgData name="Aaron J Masino" userId="2136f450-c1a6-467a-901d-8891005589d6" providerId="ADAL" clId="{ACC460FB-EDC5-55C8-B349-F928A764A37C}" dt="2025-09-10T14:07:32.541" v="2123" actId="20577"/>
          <ac:spMkLst>
            <pc:docMk/>
            <pc:sldMk cId="1917323080" sldId="846"/>
            <ac:spMk id="3" creationId="{76DCB311-7063-9BBF-A496-33B95345131F}"/>
          </ac:spMkLst>
        </pc:spChg>
        <pc:spChg chg="add mod">
          <ac:chgData name="Aaron J Masino" userId="2136f450-c1a6-467a-901d-8891005589d6" providerId="ADAL" clId="{ACC460FB-EDC5-55C8-B349-F928A764A37C}" dt="2025-09-10T13:55:56.980" v="1919" actId="1038"/>
          <ac:spMkLst>
            <pc:docMk/>
            <pc:sldMk cId="1917323080" sldId="846"/>
            <ac:spMk id="6" creationId="{61DDF878-FBED-77E7-C027-2B5CD68FA5F5}"/>
          </ac:spMkLst>
        </pc:spChg>
        <pc:spChg chg="add mod">
          <ac:chgData name="Aaron J Masino" userId="2136f450-c1a6-467a-901d-8891005589d6" providerId="ADAL" clId="{ACC460FB-EDC5-55C8-B349-F928A764A37C}" dt="2025-09-10T13:56:57.229" v="1940" actId="1076"/>
          <ac:spMkLst>
            <pc:docMk/>
            <pc:sldMk cId="1917323080" sldId="846"/>
            <ac:spMk id="7" creationId="{8F76CBBF-B606-202E-39D8-0B2327108CCA}"/>
          </ac:spMkLst>
        </pc:spChg>
        <pc:spChg chg="add mod">
          <ac:chgData name="Aaron J Masino" userId="2136f450-c1a6-467a-901d-8891005589d6" providerId="ADAL" clId="{ACC460FB-EDC5-55C8-B349-F928A764A37C}" dt="2025-09-10T13:57:02.308" v="1943" actId="20577"/>
          <ac:spMkLst>
            <pc:docMk/>
            <pc:sldMk cId="1917323080" sldId="846"/>
            <ac:spMk id="11" creationId="{6F24BCC2-4169-F737-9360-8FA236EFB36A}"/>
          </ac:spMkLst>
        </pc:spChg>
        <pc:spChg chg="add mod">
          <ac:chgData name="Aaron J Masino" userId="2136f450-c1a6-467a-901d-8891005589d6" providerId="ADAL" clId="{ACC460FB-EDC5-55C8-B349-F928A764A37C}" dt="2025-09-10T13:57:19.563" v="1946" actId="20577"/>
          <ac:spMkLst>
            <pc:docMk/>
            <pc:sldMk cId="1917323080" sldId="846"/>
            <ac:spMk id="12" creationId="{DED7441A-64D6-F379-9FF5-AF9153F7C250}"/>
          </ac:spMkLst>
        </pc:spChg>
        <pc:spChg chg="add mod">
          <ac:chgData name="Aaron J Masino" userId="2136f450-c1a6-467a-901d-8891005589d6" providerId="ADAL" clId="{ACC460FB-EDC5-55C8-B349-F928A764A37C}" dt="2025-09-10T14:49:37.791" v="2902" actId="20577"/>
          <ac:spMkLst>
            <pc:docMk/>
            <pc:sldMk cId="1917323080" sldId="846"/>
            <ac:spMk id="13" creationId="{C94B5E9E-0D7B-EB55-E9D9-6B0222CB0B48}"/>
          </ac:spMkLst>
        </pc:spChg>
        <pc:spChg chg="add mod">
          <ac:chgData name="Aaron J Masino" userId="2136f450-c1a6-467a-901d-8891005589d6" providerId="ADAL" clId="{ACC460FB-EDC5-55C8-B349-F928A764A37C}" dt="2025-09-10T13:59:12.959" v="1957" actId="1076"/>
          <ac:spMkLst>
            <pc:docMk/>
            <pc:sldMk cId="1917323080" sldId="846"/>
            <ac:spMk id="14" creationId="{C185A01B-2001-134C-613E-A3E88E740EDC}"/>
          </ac:spMkLst>
        </pc:spChg>
        <pc:picChg chg="add mod">
          <ac:chgData name="Aaron J Masino" userId="2136f450-c1a6-467a-901d-8891005589d6" providerId="ADAL" clId="{ACC460FB-EDC5-55C8-B349-F928A764A37C}" dt="2025-09-10T13:54:20.524" v="1902" actId="1076"/>
          <ac:picMkLst>
            <pc:docMk/>
            <pc:sldMk cId="1917323080" sldId="846"/>
            <ac:picMk id="4" creationId="{57B19756-E94F-EF09-5C7F-6277A60E377B}"/>
          </ac:picMkLst>
        </pc:picChg>
        <pc:picChg chg="add mod">
          <ac:chgData name="Aaron J Masino" userId="2136f450-c1a6-467a-901d-8891005589d6" providerId="ADAL" clId="{ACC460FB-EDC5-55C8-B349-F928A764A37C}" dt="2025-09-10T13:55:07.668" v="1905" actId="1076"/>
          <ac:picMkLst>
            <pc:docMk/>
            <pc:sldMk cId="1917323080" sldId="846"/>
            <ac:picMk id="5" creationId="{5EC6902F-14D4-DBBF-9B80-72135369AD31}"/>
          </ac:picMkLst>
        </pc:picChg>
        <pc:cxnChg chg="add mod">
          <ac:chgData name="Aaron J Masino" userId="2136f450-c1a6-467a-901d-8891005589d6" providerId="ADAL" clId="{ACC460FB-EDC5-55C8-B349-F928A764A37C}" dt="2025-09-10T13:56:31.491" v="1926" actId="208"/>
          <ac:cxnSpMkLst>
            <pc:docMk/>
            <pc:sldMk cId="1917323080" sldId="846"/>
            <ac:cxnSpMk id="8" creationId="{A32FA321-316D-5C45-2726-A20F8E1C56D1}"/>
          </ac:cxnSpMkLst>
        </pc:cxnChg>
      </pc:sldChg>
      <pc:sldChg chg="addSp modSp new del mod">
        <pc:chgData name="Aaron J Masino" userId="2136f450-c1a6-467a-901d-8891005589d6" providerId="ADAL" clId="{ACC460FB-EDC5-55C8-B349-F928A764A37C}" dt="2025-09-10T14:15:48.602" v="2352" actId="2696"/>
        <pc:sldMkLst>
          <pc:docMk/>
          <pc:sldMk cId="2371195491" sldId="847"/>
        </pc:sldMkLst>
      </pc:sldChg>
      <pc:sldChg chg="addSp delSp modSp add mod">
        <pc:chgData name="Aaron J Masino" userId="2136f450-c1a6-467a-901d-8891005589d6" providerId="ADAL" clId="{ACC460FB-EDC5-55C8-B349-F928A764A37C}" dt="2025-09-11T19:45:05.560" v="4963" actId="1076"/>
        <pc:sldMkLst>
          <pc:docMk/>
          <pc:sldMk cId="2254736638" sldId="848"/>
        </pc:sldMkLst>
        <pc:spChg chg="mod">
          <ac:chgData name="Aaron J Masino" userId="2136f450-c1a6-467a-901d-8891005589d6" providerId="ADAL" clId="{ACC460FB-EDC5-55C8-B349-F928A764A37C}" dt="2025-09-10T14:15:23.846" v="2346" actId="1076"/>
          <ac:spMkLst>
            <pc:docMk/>
            <pc:sldMk cId="2254736638" sldId="848"/>
            <ac:spMk id="2" creationId="{EF15E856-BC86-B78C-AFDC-E15E0E95EEB0}"/>
          </ac:spMkLst>
        </pc:spChg>
        <pc:spChg chg="mod">
          <ac:chgData name="Aaron J Masino" userId="2136f450-c1a6-467a-901d-8891005589d6" providerId="ADAL" clId="{ACC460FB-EDC5-55C8-B349-F928A764A37C}" dt="2025-09-10T14:16:36.738" v="2366" actId="113"/>
          <ac:spMkLst>
            <pc:docMk/>
            <pc:sldMk cId="2254736638" sldId="848"/>
            <ac:spMk id="3" creationId="{03AA0DDD-FDCC-5C93-7B52-1C788C4B9E5D}"/>
          </ac:spMkLst>
        </pc:spChg>
        <pc:spChg chg="add mod">
          <ac:chgData name="Aaron J Masino" userId="2136f450-c1a6-467a-901d-8891005589d6" providerId="ADAL" clId="{ACC460FB-EDC5-55C8-B349-F928A764A37C}" dt="2025-09-10T14:29:37.198" v="2534" actId="113"/>
          <ac:spMkLst>
            <pc:docMk/>
            <pc:sldMk cId="2254736638" sldId="848"/>
            <ac:spMk id="115" creationId="{FC99D140-A239-2FD4-9486-AB82278529FA}"/>
          </ac:spMkLst>
        </pc:spChg>
        <pc:spChg chg="add mod">
          <ac:chgData name="Aaron J Masino" userId="2136f450-c1a6-467a-901d-8891005589d6" providerId="ADAL" clId="{ACC460FB-EDC5-55C8-B349-F928A764A37C}" dt="2025-09-11T19:45:05.560" v="4963" actId="1076"/>
          <ac:spMkLst>
            <pc:docMk/>
            <pc:sldMk cId="2254736638" sldId="848"/>
            <ac:spMk id="116" creationId="{68A89A8C-B90F-82D3-995C-EE0F553A0D73}"/>
          </ac:spMkLst>
        </pc:spChg>
        <pc:spChg chg="mod">
          <ac:chgData name="Aaron J Masino" userId="2136f450-c1a6-467a-901d-8891005589d6" providerId="ADAL" clId="{ACC460FB-EDC5-55C8-B349-F928A764A37C}" dt="2025-09-10T14:31:00.459" v="2546" actId="255"/>
          <ac:spMkLst>
            <pc:docMk/>
            <pc:sldMk cId="2254736638" sldId="848"/>
            <ac:spMk id="247" creationId="{297F6481-8572-673A-7961-D0BE21612D8D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9-10T14:33:25.263" v="2566"/>
        <pc:sldMkLst>
          <pc:docMk/>
          <pc:sldMk cId="708992002" sldId="849"/>
        </pc:sldMkLst>
        <pc:spChg chg="mod">
          <ac:chgData name="Aaron J Masino" userId="2136f450-c1a6-467a-901d-8891005589d6" providerId="ADAL" clId="{ACC460FB-EDC5-55C8-B349-F928A764A37C}" dt="2025-09-10T14:17:01.878" v="2373" actId="113"/>
          <ac:spMkLst>
            <pc:docMk/>
            <pc:sldMk cId="708992002" sldId="849"/>
            <ac:spMk id="3" creationId="{FC977495-86BB-C8F1-C2B4-3562BF02250C}"/>
          </ac:spMkLst>
        </pc:spChg>
        <pc:spChg chg="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6" creationId="{9A1738A4-F1F3-F8C3-8CC4-528D44D3FD4F}"/>
          </ac:spMkLst>
        </pc:spChg>
        <pc:spChg chg="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10" creationId="{E00CA943-5892-D4B4-6236-5069EB896482}"/>
          </ac:spMkLst>
        </pc:spChg>
        <pc:spChg chg="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15" creationId="{8689F1F4-AF16-1930-19F2-F7445EA1FB18}"/>
          </ac:spMkLst>
        </pc:spChg>
        <pc:spChg chg="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24" creationId="{BEE2EE12-8932-E7FC-DECF-41095B923E16}"/>
          </ac:spMkLst>
        </pc:spChg>
        <pc:spChg chg="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26" creationId="{133D6ADF-BB3A-CF15-99D2-CA227FFC6FDE}"/>
          </ac:spMkLst>
        </pc:spChg>
        <pc:spChg chg="mod">
          <ac:chgData name="Aaron J Masino" userId="2136f450-c1a6-467a-901d-8891005589d6" providerId="ADAL" clId="{ACC460FB-EDC5-55C8-B349-F928A764A37C}" dt="2025-09-10T14:19:36.104" v="2379" actId="20577"/>
          <ac:spMkLst>
            <pc:docMk/>
            <pc:sldMk cId="708992002" sldId="849"/>
            <ac:spMk id="27" creationId="{AC115D19-C1DB-F406-5BE3-528CED304691}"/>
          </ac:spMkLst>
        </pc:spChg>
        <pc:spChg chg="mod 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32" creationId="{5B4DC26A-3990-E594-C29E-7FA3CA853608}"/>
          </ac:spMkLst>
        </pc:spChg>
        <pc:spChg chg="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33" creationId="{CE20E4DD-D0E0-A211-B285-C86FD358C57A}"/>
          </ac:spMkLst>
        </pc:spChg>
        <pc:spChg chg="mod">
          <ac:chgData name="Aaron J Masino" userId="2136f450-c1a6-467a-901d-8891005589d6" providerId="ADAL" clId="{ACC460FB-EDC5-55C8-B349-F928A764A37C}" dt="2025-09-10T14:21:07.519" v="2398" actId="20577"/>
          <ac:spMkLst>
            <pc:docMk/>
            <pc:sldMk cId="708992002" sldId="849"/>
            <ac:spMk id="36" creationId="{1127BA0B-9914-71BB-E177-113EE9862CE8}"/>
          </ac:spMkLst>
        </pc:spChg>
        <pc:spChg chg="mod">
          <ac:chgData name="Aaron J Masino" userId="2136f450-c1a6-467a-901d-8891005589d6" providerId="ADAL" clId="{ACC460FB-EDC5-55C8-B349-F928A764A37C}" dt="2025-09-10T14:21:55.593" v="2399" actId="255"/>
          <ac:spMkLst>
            <pc:docMk/>
            <pc:sldMk cId="708992002" sldId="849"/>
            <ac:spMk id="37" creationId="{4878D79A-B5B3-2A07-4E9C-1743CCD3D543}"/>
          </ac:spMkLst>
        </pc:spChg>
        <pc:spChg chg="mod">
          <ac:chgData name="Aaron J Masino" userId="2136f450-c1a6-467a-901d-8891005589d6" providerId="ADAL" clId="{ACC460FB-EDC5-55C8-B349-F928A764A37C}" dt="2025-09-10T14:20:17.534" v="2384" actId="20577"/>
          <ac:spMkLst>
            <pc:docMk/>
            <pc:sldMk cId="708992002" sldId="849"/>
            <ac:spMk id="38" creationId="{99ED0775-F23E-550A-EBAC-4EB636A83155}"/>
          </ac:spMkLst>
        </pc:spChg>
        <pc:spChg chg="mod 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41" creationId="{4F778A1E-3813-5675-23A5-9F047EC5574F}"/>
          </ac:spMkLst>
        </pc:spChg>
        <pc:spChg chg="mod 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42" creationId="{87F070C4-CA05-0BCD-1F12-0753802FC757}"/>
          </ac:spMkLst>
        </pc:spChg>
        <pc:spChg chg="topLvl">
          <ac:chgData name="Aaron J Masino" userId="2136f450-c1a6-467a-901d-8891005589d6" providerId="ADAL" clId="{ACC460FB-EDC5-55C8-B349-F928A764A37C}" dt="2025-09-10T14:27:39.208" v="2461" actId="165"/>
          <ac:spMkLst>
            <pc:docMk/>
            <pc:sldMk cId="708992002" sldId="849"/>
            <ac:spMk id="51" creationId="{837CDA68-1EED-9FC1-ACCB-A218A9776979}"/>
          </ac:spMkLst>
        </pc:spChg>
        <pc:spChg chg="mod">
          <ac:chgData name="Aaron J Masino" userId="2136f450-c1a6-467a-901d-8891005589d6" providerId="ADAL" clId="{ACC460FB-EDC5-55C8-B349-F928A764A37C}" dt="2025-09-10T14:23:20.238" v="2417" actId="20577"/>
          <ac:spMkLst>
            <pc:docMk/>
            <pc:sldMk cId="708992002" sldId="849"/>
            <ac:spMk id="52" creationId="{8E0852DA-25D1-9068-CB98-B1FB4E5F4C54}"/>
          </ac:spMkLst>
        </pc:spChg>
        <pc:spChg chg="mod">
          <ac:chgData name="Aaron J Masino" userId="2136f450-c1a6-467a-901d-8891005589d6" providerId="ADAL" clId="{ACC460FB-EDC5-55C8-B349-F928A764A37C}" dt="2025-09-10T14:21:55.593" v="2399" actId="255"/>
          <ac:spMkLst>
            <pc:docMk/>
            <pc:sldMk cId="708992002" sldId="849"/>
            <ac:spMk id="68" creationId="{08281C72-D2D5-7040-0831-1EB7831E53C4}"/>
          </ac:spMkLst>
        </pc:spChg>
        <pc:spChg chg="mod">
          <ac:chgData name="Aaron J Masino" userId="2136f450-c1a6-467a-901d-8891005589d6" providerId="ADAL" clId="{ACC460FB-EDC5-55C8-B349-F928A764A37C}" dt="2025-09-10T14:21:55.593" v="2399" actId="255"/>
          <ac:spMkLst>
            <pc:docMk/>
            <pc:sldMk cId="708992002" sldId="849"/>
            <ac:spMk id="87" creationId="{DF1635C3-B66D-2840-4486-5B34FBFCDE77}"/>
          </ac:spMkLst>
        </pc:spChg>
        <pc:spChg chg="mod">
          <ac:chgData name="Aaron J Masino" userId="2136f450-c1a6-467a-901d-8891005589d6" providerId="ADAL" clId="{ACC460FB-EDC5-55C8-B349-F928A764A37C}" dt="2025-09-10T14:21:55.593" v="2399" actId="255"/>
          <ac:spMkLst>
            <pc:docMk/>
            <pc:sldMk cId="708992002" sldId="849"/>
            <ac:spMk id="89" creationId="{68A8FC68-93C5-7FE6-AF0B-B0DF49B0C37D}"/>
          </ac:spMkLst>
        </pc:spChg>
        <pc:spChg chg="mod">
          <ac:chgData name="Aaron J Masino" userId="2136f450-c1a6-467a-901d-8891005589d6" providerId="ADAL" clId="{ACC460FB-EDC5-55C8-B349-F928A764A37C}" dt="2025-09-10T14:21:55.593" v="2399" actId="255"/>
          <ac:spMkLst>
            <pc:docMk/>
            <pc:sldMk cId="708992002" sldId="849"/>
            <ac:spMk id="103" creationId="{54B5F7AB-AC62-6556-0220-56D2E254EC54}"/>
          </ac:spMkLst>
        </pc:spChg>
        <pc:spChg chg="mod">
          <ac:chgData name="Aaron J Masino" userId="2136f450-c1a6-467a-901d-8891005589d6" providerId="ADAL" clId="{ACC460FB-EDC5-55C8-B349-F928A764A37C}" dt="2025-09-10T14:21:55.593" v="2399" actId="255"/>
          <ac:spMkLst>
            <pc:docMk/>
            <pc:sldMk cId="708992002" sldId="849"/>
            <ac:spMk id="104" creationId="{CCAC645C-7C14-3DE5-8DC7-A61EC10365A3}"/>
          </ac:spMkLst>
        </pc:spChg>
        <pc:spChg chg="add mod">
          <ac:chgData name="Aaron J Masino" userId="2136f450-c1a6-467a-901d-8891005589d6" providerId="ADAL" clId="{ACC460FB-EDC5-55C8-B349-F928A764A37C}" dt="2025-09-10T14:29:52.333" v="2538" actId="113"/>
          <ac:spMkLst>
            <pc:docMk/>
            <pc:sldMk cId="708992002" sldId="849"/>
            <ac:spMk id="115" creationId="{B4769493-9BD7-6D57-E45B-84B5F02D33B1}"/>
          </ac:spMkLst>
        </pc:spChg>
        <pc:spChg chg="add mod">
          <ac:chgData name="Aaron J Masino" userId="2136f450-c1a6-467a-901d-8891005589d6" providerId="ADAL" clId="{ACC460FB-EDC5-55C8-B349-F928A764A37C}" dt="2025-09-10T14:29:47.017" v="2536"/>
          <ac:spMkLst>
            <pc:docMk/>
            <pc:sldMk cId="708992002" sldId="849"/>
            <ac:spMk id="265" creationId="{150C4FCD-E24B-F9DA-D08C-3B9E6064CF67}"/>
          </ac:spMkLst>
        </pc:spChg>
        <pc:spChg chg="add mod">
          <ac:chgData name="Aaron J Masino" userId="2136f450-c1a6-467a-901d-8891005589d6" providerId="ADAL" clId="{ACC460FB-EDC5-55C8-B349-F928A764A37C}" dt="2025-09-10T14:33:25.263" v="2566"/>
          <ac:spMkLst>
            <pc:docMk/>
            <pc:sldMk cId="708992002" sldId="849"/>
            <ac:spMk id="272" creationId="{A703B682-5CB8-A109-23B9-A57A0AC9249F}"/>
          </ac:spMkLst>
        </pc:spChg>
        <pc:grpChg chg="add">
          <ac:chgData name="Aaron J Masino" userId="2136f450-c1a6-467a-901d-8891005589d6" providerId="ADAL" clId="{ACC460FB-EDC5-55C8-B349-F928A764A37C}" dt="2025-09-10T14:27:10.511" v="2456" actId="164"/>
          <ac:grpSpMkLst>
            <pc:docMk/>
            <pc:sldMk cId="708992002" sldId="849"/>
            <ac:grpSpMk id="263" creationId="{7D46BB82-7035-02A5-5F90-6EC575253ADE}"/>
          </ac:grpSpMkLst>
        </pc:grpChg>
        <pc:grpChg chg="add">
          <ac:chgData name="Aaron J Masino" userId="2136f450-c1a6-467a-901d-8891005589d6" providerId="ADAL" clId="{ACC460FB-EDC5-55C8-B349-F928A764A37C}" dt="2025-09-10T14:27:44.044" v="2462" actId="165"/>
          <ac:grpSpMkLst>
            <pc:docMk/>
            <pc:sldMk cId="708992002" sldId="849"/>
            <ac:grpSpMk id="264" creationId="{26C6919F-3E9C-C947-8F2F-46C8A97E8FCB}"/>
          </ac:grpSpMkLst>
        </pc:grpChg>
        <pc:cxnChg chg="add mod">
          <ac:chgData name="Aaron J Masino" userId="2136f450-c1a6-467a-901d-8891005589d6" providerId="ADAL" clId="{ACC460FB-EDC5-55C8-B349-F928A764A37C}" dt="2025-09-10T14:27:05.609" v="2455" actId="14100"/>
          <ac:cxnSpMkLst>
            <pc:docMk/>
            <pc:sldMk cId="708992002" sldId="849"/>
            <ac:cxnSpMk id="117" creationId="{CDF75A23-D93D-7880-EF2F-DF6190167125}"/>
          </ac:cxnSpMkLst>
        </pc:cxnChg>
        <pc:cxnChg chg="add mod">
          <ac:chgData name="Aaron J Masino" userId="2136f450-c1a6-467a-901d-8891005589d6" providerId="ADAL" clId="{ACC460FB-EDC5-55C8-B349-F928A764A37C}" dt="2025-09-10T14:27:05.609" v="2455" actId="14100"/>
          <ac:cxnSpMkLst>
            <pc:docMk/>
            <pc:sldMk cId="708992002" sldId="849"/>
            <ac:cxnSpMk id="118" creationId="{B145C8A9-A813-21C9-919F-D39DFDCBC969}"/>
          </ac:cxnSpMkLst>
        </pc:cxnChg>
        <pc:cxnChg chg="add mod">
          <ac:chgData name="Aaron J Masino" userId="2136f450-c1a6-467a-901d-8891005589d6" providerId="ADAL" clId="{ACC460FB-EDC5-55C8-B349-F928A764A37C}" dt="2025-09-10T14:27:05.609" v="2455" actId="14100"/>
          <ac:cxnSpMkLst>
            <pc:docMk/>
            <pc:sldMk cId="708992002" sldId="849"/>
            <ac:cxnSpMk id="121" creationId="{037EE4E3-F94E-889D-8F22-70EAD66E92B0}"/>
          </ac:cxnSpMkLst>
        </pc:cxnChg>
        <pc:cxnChg chg="add mod">
          <ac:chgData name="Aaron J Masino" userId="2136f450-c1a6-467a-901d-8891005589d6" providerId="ADAL" clId="{ACC460FB-EDC5-55C8-B349-F928A764A37C}" dt="2025-09-10T14:27:05.609" v="2455" actId="14100"/>
          <ac:cxnSpMkLst>
            <pc:docMk/>
            <pc:sldMk cId="708992002" sldId="849"/>
            <ac:cxnSpMk id="123" creationId="{5839B4B8-0DF2-99D0-0DC2-DF198BAD4C17}"/>
          </ac:cxnSpMkLst>
        </pc:cxnChg>
        <pc:cxnChg chg="add mod">
          <ac:chgData name="Aaron J Masino" userId="2136f450-c1a6-467a-901d-8891005589d6" providerId="ADAL" clId="{ACC460FB-EDC5-55C8-B349-F928A764A37C}" dt="2025-09-10T14:27:05.609" v="2455" actId="14100"/>
          <ac:cxnSpMkLst>
            <pc:docMk/>
            <pc:sldMk cId="708992002" sldId="849"/>
            <ac:cxnSpMk id="125" creationId="{70AEECF0-1315-0372-1F8E-C3AC7E3CD0B2}"/>
          </ac:cxnSpMkLst>
        </pc:cxnChg>
        <pc:cxnChg chg="add mod">
          <ac:chgData name="Aaron J Masino" userId="2136f450-c1a6-467a-901d-8891005589d6" providerId="ADAL" clId="{ACC460FB-EDC5-55C8-B349-F928A764A37C}" dt="2025-09-10T14:33:25.263" v="2566"/>
          <ac:cxnSpMkLst>
            <pc:docMk/>
            <pc:sldMk cId="708992002" sldId="849"/>
            <ac:cxnSpMk id="273" creationId="{F3E5B8A4-F2FB-1FE4-23AF-37A4BCB00FE1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09-11T19:15:30.162" v="4593" actId="113"/>
        <pc:sldMkLst>
          <pc:docMk/>
          <pc:sldMk cId="3581656458" sldId="850"/>
        </pc:sldMkLst>
        <pc:spChg chg="mod">
          <ac:chgData name="Aaron J Masino" userId="2136f450-c1a6-467a-901d-8891005589d6" providerId="ADAL" clId="{ACC460FB-EDC5-55C8-B349-F928A764A37C}" dt="2025-09-10T14:29:16.761" v="2529" actId="20577"/>
          <ac:spMkLst>
            <pc:docMk/>
            <pc:sldMk cId="3581656458" sldId="850"/>
            <ac:spMk id="3" creationId="{987B624B-1F52-56E1-26B5-3B76F7B2AD90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8" creationId="{0B8F08FD-F431-CB45-D309-D18E31F89D61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10" creationId="{716B2AA8-1DBE-FFCC-4D74-AD765703351A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15" creationId="{B69722E9-9EE5-32E5-E494-095C081CE86D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19" creationId="{3B88B4F6-66F5-0147-6A90-5D2BAF332211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24" creationId="{AE1645A1-B7FD-B502-72A0-0004FF03CCAC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28" creationId="{3EB64A20-7AFD-55A3-ADB3-254BCA40636A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32" creationId="{ECACEB53-30A4-2E46-FE28-9BB9F4124CB0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33" creationId="{57270C73-E394-CD13-66BA-620CEAF61DA7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34" creationId="{C3AB96E7-CCC3-33E9-1837-3147F9BB9047}"/>
          </ac:spMkLst>
        </pc:spChg>
        <pc:spChg chg="mod">
          <ac:chgData name="Aaron J Masino" userId="2136f450-c1a6-467a-901d-8891005589d6" providerId="ADAL" clId="{ACC460FB-EDC5-55C8-B349-F928A764A37C}" dt="2025-09-11T19:15:30.162" v="4593" actId="113"/>
          <ac:spMkLst>
            <pc:docMk/>
            <pc:sldMk cId="3581656458" sldId="850"/>
            <ac:spMk id="50" creationId="{DC88C07D-E2EB-1F98-EAD2-0C27CE69FAEB}"/>
          </ac:spMkLst>
        </pc:spChg>
        <pc:spChg chg="topLvl">
          <ac:chgData name="Aaron J Masino" userId="2136f450-c1a6-467a-901d-8891005589d6" providerId="ADAL" clId="{ACC460FB-EDC5-55C8-B349-F928A764A37C}" dt="2025-09-10T14:27:27.157" v="2458" actId="165"/>
          <ac:spMkLst>
            <pc:docMk/>
            <pc:sldMk cId="3581656458" sldId="850"/>
            <ac:spMk id="52" creationId="{AD48DD21-4C62-BE67-6B28-079B01B19544}"/>
          </ac:spMkLst>
        </pc:spChg>
        <pc:spChg chg="add mod">
          <ac:chgData name="Aaron J Masino" userId="2136f450-c1a6-467a-901d-8891005589d6" providerId="ADAL" clId="{ACC460FB-EDC5-55C8-B349-F928A764A37C}" dt="2025-09-11T19:15:23.823" v="4592" actId="14100"/>
          <ac:spMkLst>
            <pc:docMk/>
            <pc:sldMk cId="3581656458" sldId="850"/>
            <ac:spMk id="123" creationId="{B8F646C6-501B-F8AC-4B1A-D751B1A04D54}"/>
          </ac:spMkLst>
        </pc:spChg>
        <pc:spChg chg="add mod">
          <ac:chgData name="Aaron J Masino" userId="2136f450-c1a6-467a-901d-8891005589d6" providerId="ADAL" clId="{ACC460FB-EDC5-55C8-B349-F928A764A37C}" dt="2025-09-10T14:30:04.077" v="2540"/>
          <ac:spMkLst>
            <pc:docMk/>
            <pc:sldMk cId="3581656458" sldId="850"/>
            <ac:spMk id="124" creationId="{98AA7731-4080-6ACC-575C-B8EA597758C4}"/>
          </ac:spMkLst>
        </pc:spChg>
        <pc:spChg chg="add mod">
          <ac:chgData name="Aaron J Masino" userId="2136f450-c1a6-467a-901d-8891005589d6" providerId="ADAL" clId="{ACC460FB-EDC5-55C8-B349-F928A764A37C}" dt="2025-09-10T14:30:04.077" v="2540"/>
          <ac:spMkLst>
            <pc:docMk/>
            <pc:sldMk cId="3581656458" sldId="850"/>
            <ac:spMk id="125" creationId="{1867D9CF-F4AE-8893-7440-6ED14A151C2A}"/>
          </ac:spMkLst>
        </pc:spChg>
        <pc:spChg chg="add mod">
          <ac:chgData name="Aaron J Masino" userId="2136f450-c1a6-467a-901d-8891005589d6" providerId="ADAL" clId="{ACC460FB-EDC5-55C8-B349-F928A764A37C}" dt="2025-09-10T14:33:00.051" v="2561" actId="14100"/>
          <ac:spMkLst>
            <pc:docMk/>
            <pc:sldMk cId="3581656458" sldId="850"/>
            <ac:spMk id="250" creationId="{5B93C855-4BBF-0C16-F830-2B346FFC7D3A}"/>
          </ac:spMkLst>
        </pc:spChg>
        <pc:grpChg chg="add mod">
          <ac:chgData name="Aaron J Masino" userId="2136f450-c1a6-467a-901d-8891005589d6" providerId="ADAL" clId="{ACC460FB-EDC5-55C8-B349-F928A764A37C}" dt="2025-09-10T14:27:46.560" v="2463"/>
          <ac:grpSpMkLst>
            <pc:docMk/>
            <pc:sldMk cId="3581656458" sldId="850"/>
            <ac:grpSpMk id="117" creationId="{BD9A5874-3DA3-7D3D-9440-C4070260AC58}"/>
          </ac:grpSpMkLst>
        </pc:grpChg>
        <pc:cxnChg chg="mod">
          <ac:chgData name="Aaron J Masino" userId="2136f450-c1a6-467a-901d-8891005589d6" providerId="ADAL" clId="{ACC460FB-EDC5-55C8-B349-F928A764A37C}" dt="2025-09-10T14:27:46.560" v="2463"/>
          <ac:cxnSpMkLst>
            <pc:docMk/>
            <pc:sldMk cId="3581656458" sldId="850"/>
            <ac:cxnSpMk id="118" creationId="{14671D86-E6DD-B9AB-75D5-512630B6B4CD}"/>
          </ac:cxnSpMkLst>
        </pc:cxnChg>
        <pc:cxnChg chg="mod">
          <ac:chgData name="Aaron J Masino" userId="2136f450-c1a6-467a-901d-8891005589d6" providerId="ADAL" clId="{ACC460FB-EDC5-55C8-B349-F928A764A37C}" dt="2025-09-10T14:27:46.560" v="2463"/>
          <ac:cxnSpMkLst>
            <pc:docMk/>
            <pc:sldMk cId="3581656458" sldId="850"/>
            <ac:cxnSpMk id="119" creationId="{7540C881-C3D8-B9AA-607D-767EFF030C7D}"/>
          </ac:cxnSpMkLst>
        </pc:cxnChg>
        <pc:cxnChg chg="mod">
          <ac:chgData name="Aaron J Masino" userId="2136f450-c1a6-467a-901d-8891005589d6" providerId="ADAL" clId="{ACC460FB-EDC5-55C8-B349-F928A764A37C}" dt="2025-09-10T14:27:46.560" v="2463"/>
          <ac:cxnSpMkLst>
            <pc:docMk/>
            <pc:sldMk cId="3581656458" sldId="850"/>
            <ac:cxnSpMk id="120" creationId="{9B407F2A-9AEB-B944-DB66-C6B84811EE55}"/>
          </ac:cxnSpMkLst>
        </pc:cxnChg>
        <pc:cxnChg chg="mod">
          <ac:chgData name="Aaron J Masino" userId="2136f450-c1a6-467a-901d-8891005589d6" providerId="ADAL" clId="{ACC460FB-EDC5-55C8-B349-F928A764A37C}" dt="2025-09-10T14:27:46.560" v="2463"/>
          <ac:cxnSpMkLst>
            <pc:docMk/>
            <pc:sldMk cId="3581656458" sldId="850"/>
            <ac:cxnSpMk id="121" creationId="{0F7E8B7F-24B5-B4D9-2F09-8B6AD7231E51}"/>
          </ac:cxnSpMkLst>
        </pc:cxnChg>
        <pc:cxnChg chg="mod">
          <ac:chgData name="Aaron J Masino" userId="2136f450-c1a6-467a-901d-8891005589d6" providerId="ADAL" clId="{ACC460FB-EDC5-55C8-B349-F928A764A37C}" dt="2025-09-10T14:27:46.560" v="2463"/>
          <ac:cxnSpMkLst>
            <pc:docMk/>
            <pc:sldMk cId="3581656458" sldId="850"/>
            <ac:cxnSpMk id="122" creationId="{D362AD3A-B117-6DD4-E46B-5C636172BB82}"/>
          </ac:cxnSpMkLst>
        </pc:cxnChg>
        <pc:cxnChg chg="add mod">
          <ac:chgData name="Aaron J Masino" userId="2136f450-c1a6-467a-901d-8891005589d6" providerId="ADAL" clId="{ACC460FB-EDC5-55C8-B349-F928A764A37C}" dt="2025-09-10T14:33:18.401" v="2564" actId="14100"/>
          <ac:cxnSpMkLst>
            <pc:docMk/>
            <pc:sldMk cId="3581656458" sldId="850"/>
            <ac:cxnSpMk id="251" creationId="{A02064D7-BEB5-2F7C-5BE9-183309E06407}"/>
          </ac:cxnSpMkLst>
        </pc:cxnChg>
      </pc:sldChg>
      <pc:sldChg chg="addSp delSp modSp new mod">
        <pc:chgData name="Aaron J Masino" userId="2136f450-c1a6-467a-901d-8891005589d6" providerId="ADAL" clId="{ACC460FB-EDC5-55C8-B349-F928A764A37C}" dt="2025-09-10T14:49:26.602" v="2901" actId="14100"/>
        <pc:sldMkLst>
          <pc:docMk/>
          <pc:sldMk cId="3646897640" sldId="851"/>
        </pc:sldMkLst>
        <pc:spChg chg="mod">
          <ac:chgData name="Aaron J Masino" userId="2136f450-c1a6-467a-901d-8891005589d6" providerId="ADAL" clId="{ACC460FB-EDC5-55C8-B349-F928A764A37C}" dt="2025-09-10T14:34:43.340" v="2597" actId="20577"/>
          <ac:spMkLst>
            <pc:docMk/>
            <pc:sldMk cId="3646897640" sldId="851"/>
            <ac:spMk id="2" creationId="{96ACDAD6-C831-69AB-BDD6-2832574C0F7B}"/>
          </ac:spMkLst>
        </pc:spChg>
        <pc:spChg chg="mod">
          <ac:chgData name="Aaron J Masino" userId="2136f450-c1a6-467a-901d-8891005589d6" providerId="ADAL" clId="{ACC460FB-EDC5-55C8-B349-F928A764A37C}" dt="2025-09-10T14:43:29.897" v="2632" actId="20577"/>
          <ac:spMkLst>
            <pc:docMk/>
            <pc:sldMk cId="3646897640" sldId="851"/>
            <ac:spMk id="3" creationId="{7A6C7782-9B53-D012-EAC8-49F8DA23DFC3}"/>
          </ac:spMkLst>
        </pc:spChg>
        <pc:spChg chg="add mod">
          <ac:chgData name="Aaron J Masino" userId="2136f450-c1a6-467a-901d-8891005589d6" providerId="ADAL" clId="{ACC460FB-EDC5-55C8-B349-F928A764A37C}" dt="2025-09-10T14:44:23.742" v="2637" actId="1076"/>
          <ac:spMkLst>
            <pc:docMk/>
            <pc:sldMk cId="3646897640" sldId="851"/>
            <ac:spMk id="5" creationId="{4873631F-F1EA-CDD6-5939-9A74DA5DCDF9}"/>
          </ac:spMkLst>
        </pc:spChg>
        <pc:spChg chg="add mod">
          <ac:chgData name="Aaron J Masino" userId="2136f450-c1a6-467a-901d-8891005589d6" providerId="ADAL" clId="{ACC460FB-EDC5-55C8-B349-F928A764A37C}" dt="2025-09-10T14:44:17.525" v="2636"/>
          <ac:spMkLst>
            <pc:docMk/>
            <pc:sldMk cId="3646897640" sldId="851"/>
            <ac:spMk id="6" creationId="{6C3E15A0-34D6-9BB6-3B2F-A0D86C675EA0}"/>
          </ac:spMkLst>
        </pc:spChg>
        <pc:spChg chg="add mod">
          <ac:chgData name="Aaron J Masino" userId="2136f450-c1a6-467a-901d-8891005589d6" providerId="ADAL" clId="{ACC460FB-EDC5-55C8-B349-F928A764A37C}" dt="2025-09-10T14:49:26.602" v="2901" actId="14100"/>
          <ac:spMkLst>
            <pc:docMk/>
            <pc:sldMk cId="3646897640" sldId="851"/>
            <ac:spMk id="8" creationId="{81ABF2DB-975A-65C9-E3F2-3D2C45E32754}"/>
          </ac:spMkLst>
        </pc:spChg>
        <pc:picChg chg="add mod">
          <ac:chgData name="Aaron J Masino" userId="2136f450-c1a6-467a-901d-8891005589d6" providerId="ADAL" clId="{ACC460FB-EDC5-55C8-B349-F928A764A37C}" dt="2025-09-10T14:45:39.241" v="2645" actId="1076"/>
          <ac:picMkLst>
            <pc:docMk/>
            <pc:sldMk cId="3646897640" sldId="851"/>
            <ac:picMk id="4" creationId="{172B4D3D-5302-67E8-951A-D285F1EEDA9C}"/>
          </ac:picMkLst>
        </pc:picChg>
        <pc:picChg chg="add mod">
          <ac:chgData name="Aaron J Masino" userId="2136f450-c1a6-467a-901d-8891005589d6" providerId="ADAL" clId="{ACC460FB-EDC5-55C8-B349-F928A764A37C}" dt="2025-09-10T14:45:45.211" v="2647" actId="1076"/>
          <ac:picMkLst>
            <pc:docMk/>
            <pc:sldMk cId="3646897640" sldId="851"/>
            <ac:picMk id="9" creationId="{D86B26C2-0A27-68D4-DCBD-D6E261630229}"/>
          </ac:picMkLst>
        </pc:picChg>
      </pc:sldChg>
      <pc:sldChg chg="addSp delSp modSp new mod">
        <pc:chgData name="Aaron J Masino" userId="2136f450-c1a6-467a-901d-8891005589d6" providerId="ADAL" clId="{ACC460FB-EDC5-55C8-B349-F928A764A37C}" dt="2025-09-11T14:00:25.259" v="3127" actId="1076"/>
        <pc:sldMkLst>
          <pc:docMk/>
          <pc:sldMk cId="3132938009" sldId="852"/>
        </pc:sldMkLst>
        <pc:spChg chg="mod">
          <ac:chgData name="Aaron J Masino" userId="2136f450-c1a6-467a-901d-8891005589d6" providerId="ADAL" clId="{ACC460FB-EDC5-55C8-B349-F928A764A37C}" dt="2025-09-10T14:46:40.814" v="2687" actId="20577"/>
          <ac:spMkLst>
            <pc:docMk/>
            <pc:sldMk cId="3132938009" sldId="852"/>
            <ac:spMk id="2" creationId="{07C150F8-365A-D6C7-E7B4-2935A8F7F03B}"/>
          </ac:spMkLst>
        </pc:spChg>
        <pc:spChg chg="mod">
          <ac:chgData name="Aaron J Masino" userId="2136f450-c1a6-467a-901d-8891005589d6" providerId="ADAL" clId="{ACC460FB-EDC5-55C8-B349-F928A764A37C}" dt="2025-09-10T14:47:59.120" v="2894" actId="113"/>
          <ac:spMkLst>
            <pc:docMk/>
            <pc:sldMk cId="3132938009" sldId="852"/>
            <ac:spMk id="3" creationId="{2B5B5B74-1428-81CF-3880-1516777E2590}"/>
          </ac:spMkLst>
        </pc:spChg>
        <pc:spChg chg="add mod">
          <ac:chgData name="Aaron J Masino" userId="2136f450-c1a6-467a-901d-8891005589d6" providerId="ADAL" clId="{ACC460FB-EDC5-55C8-B349-F928A764A37C}" dt="2025-09-10T14:50:38.849" v="2912" actId="1076"/>
          <ac:spMkLst>
            <pc:docMk/>
            <pc:sldMk cId="3132938009" sldId="852"/>
            <ac:spMk id="5" creationId="{EE95A475-BE0C-31B4-18FB-99F569B94413}"/>
          </ac:spMkLst>
        </pc:spChg>
        <pc:spChg chg="add mod">
          <ac:chgData name="Aaron J Masino" userId="2136f450-c1a6-467a-901d-8891005589d6" providerId="ADAL" clId="{ACC460FB-EDC5-55C8-B349-F928A764A37C}" dt="2025-09-10T14:50:26.849" v="2909" actId="2085"/>
          <ac:spMkLst>
            <pc:docMk/>
            <pc:sldMk cId="3132938009" sldId="852"/>
            <ac:spMk id="6" creationId="{052CE58C-73A2-9CF3-6559-723B4F3ED8E2}"/>
          </ac:spMkLst>
        </pc:spChg>
        <pc:spChg chg="add mod">
          <ac:chgData name="Aaron J Masino" userId="2136f450-c1a6-467a-901d-8891005589d6" providerId="ADAL" clId="{ACC460FB-EDC5-55C8-B349-F928A764A37C}" dt="2025-09-11T13:57:58.725" v="2979" actId="1076"/>
          <ac:spMkLst>
            <pc:docMk/>
            <pc:sldMk cId="3132938009" sldId="852"/>
            <ac:spMk id="12" creationId="{7D41CEB6-2948-D9C9-D40A-C03F8DBB0F3D}"/>
          </ac:spMkLst>
        </pc:spChg>
        <pc:spChg chg="add mod">
          <ac:chgData name="Aaron J Masino" userId="2136f450-c1a6-467a-901d-8891005589d6" providerId="ADAL" clId="{ACC460FB-EDC5-55C8-B349-F928A764A37C}" dt="2025-09-11T14:00:25.259" v="3127" actId="1076"/>
          <ac:spMkLst>
            <pc:docMk/>
            <pc:sldMk cId="3132938009" sldId="852"/>
            <ac:spMk id="20" creationId="{BC0371F0-BBF0-7661-1C01-8747615F5AA9}"/>
          </ac:spMkLst>
        </pc:spChg>
        <pc:grpChg chg="add mod">
          <ac:chgData name="Aaron J Masino" userId="2136f450-c1a6-467a-901d-8891005589d6" providerId="ADAL" clId="{ACC460FB-EDC5-55C8-B349-F928A764A37C}" dt="2025-09-10T14:50:34.510" v="2911" actId="1076"/>
          <ac:grpSpMkLst>
            <pc:docMk/>
            <pc:sldMk cId="3132938009" sldId="852"/>
            <ac:grpSpMk id="7" creationId="{5ABBE269-840E-AEEC-B83A-B62F4EEBA687}"/>
          </ac:grpSpMkLst>
        </pc:grpChg>
        <pc:picChg chg="add mod">
          <ac:chgData name="Aaron J Masino" userId="2136f450-c1a6-467a-901d-8891005589d6" providerId="ADAL" clId="{ACC460FB-EDC5-55C8-B349-F928A764A37C}" dt="2025-09-10T14:49:05.910" v="2899" actId="14100"/>
          <ac:picMkLst>
            <pc:docMk/>
            <pc:sldMk cId="3132938009" sldId="852"/>
            <ac:picMk id="4" creationId="{963B0B7A-9194-1E4F-B17A-1A7E036A881C}"/>
          </ac:picMkLst>
        </pc:picChg>
        <pc:picChg chg="add mod">
          <ac:chgData name="Aaron J Masino" userId="2136f450-c1a6-467a-901d-8891005589d6" providerId="ADAL" clId="{ACC460FB-EDC5-55C8-B349-F928A764A37C}" dt="2025-09-11T13:57:56.147" v="2978" actId="1076"/>
          <ac:picMkLst>
            <pc:docMk/>
            <pc:sldMk cId="3132938009" sldId="852"/>
            <ac:picMk id="8" creationId="{5EC0FFFF-DC53-057A-8908-1842409B0828}"/>
          </ac:picMkLst>
        </pc:picChg>
        <pc:picChg chg="add mod">
          <ac:chgData name="Aaron J Masino" userId="2136f450-c1a6-467a-901d-8891005589d6" providerId="ADAL" clId="{ACC460FB-EDC5-55C8-B349-F928A764A37C}" dt="2025-09-11T13:59:53.008" v="3034" actId="1076"/>
          <ac:picMkLst>
            <pc:docMk/>
            <pc:sldMk cId="3132938009" sldId="852"/>
            <ac:picMk id="9" creationId="{EAA2F789-CC20-DCB9-8EB0-76661AED10DC}"/>
          </ac:picMkLst>
        </pc:picChg>
        <pc:cxnChg chg="add mod">
          <ac:chgData name="Aaron J Masino" userId="2136f450-c1a6-467a-901d-8891005589d6" providerId="ADAL" clId="{ACC460FB-EDC5-55C8-B349-F928A764A37C}" dt="2025-09-11T13:59:38.134" v="3032" actId="1076"/>
          <ac:cxnSpMkLst>
            <pc:docMk/>
            <pc:sldMk cId="3132938009" sldId="852"/>
            <ac:cxnSpMk id="11" creationId="{A6B00956-5289-A095-D9FF-1A5421B22249}"/>
          </ac:cxnSpMkLst>
        </pc:cxnChg>
      </pc:sldChg>
      <pc:sldChg chg="modSp add mod">
        <pc:chgData name="Aaron J Masino" userId="2136f450-c1a6-467a-901d-8891005589d6" providerId="ADAL" clId="{ACC460FB-EDC5-55C8-B349-F928A764A37C}" dt="2025-09-11T14:02:18.112" v="3151" actId="20577"/>
        <pc:sldMkLst>
          <pc:docMk/>
          <pc:sldMk cId="733411324" sldId="853"/>
        </pc:sldMkLst>
        <pc:spChg chg="mod">
          <ac:chgData name="Aaron J Masino" userId="2136f450-c1a6-467a-901d-8891005589d6" providerId="ADAL" clId="{ACC460FB-EDC5-55C8-B349-F928A764A37C}" dt="2025-09-11T14:02:18.112" v="3151" actId="20577"/>
          <ac:spMkLst>
            <pc:docMk/>
            <pc:sldMk cId="733411324" sldId="853"/>
            <ac:spMk id="2" creationId="{7A687632-A41A-6BCD-7102-9FE9FB41A9F8}"/>
          </ac:spMkLst>
        </pc:spChg>
      </pc:sldChg>
      <pc:sldChg chg="addSp modSp new mod">
        <pc:chgData name="Aaron J Masino" userId="2136f450-c1a6-467a-901d-8891005589d6" providerId="ADAL" clId="{ACC460FB-EDC5-55C8-B349-F928A764A37C}" dt="2025-09-11T14:08:06.196" v="3469"/>
        <pc:sldMkLst>
          <pc:docMk/>
          <pc:sldMk cId="789047474" sldId="854"/>
        </pc:sldMkLst>
        <pc:spChg chg="mod">
          <ac:chgData name="Aaron J Masino" userId="2136f450-c1a6-467a-901d-8891005589d6" providerId="ADAL" clId="{ACC460FB-EDC5-55C8-B349-F928A764A37C}" dt="2025-09-11T14:03:06.309" v="3182" actId="20577"/>
          <ac:spMkLst>
            <pc:docMk/>
            <pc:sldMk cId="789047474" sldId="854"/>
            <ac:spMk id="2" creationId="{912AB359-AC17-4E0B-007A-71EC7666FE81}"/>
          </ac:spMkLst>
        </pc:spChg>
        <pc:spChg chg="mod">
          <ac:chgData name="Aaron J Masino" userId="2136f450-c1a6-467a-901d-8891005589d6" providerId="ADAL" clId="{ACC460FB-EDC5-55C8-B349-F928A764A37C}" dt="2025-09-11T14:06:17.431" v="3463" actId="113"/>
          <ac:spMkLst>
            <pc:docMk/>
            <pc:sldMk cId="789047474" sldId="854"/>
            <ac:spMk id="3" creationId="{D925ADF0-D67D-0397-FF8D-635D82FEAF74}"/>
          </ac:spMkLst>
        </pc:spChg>
        <pc:spChg chg="add mod">
          <ac:chgData name="Aaron J Masino" userId="2136f450-c1a6-467a-901d-8891005589d6" providerId="ADAL" clId="{ACC460FB-EDC5-55C8-B349-F928A764A37C}" dt="2025-09-11T14:08:06.196" v="3469"/>
          <ac:spMkLst>
            <pc:docMk/>
            <pc:sldMk cId="789047474" sldId="854"/>
            <ac:spMk id="5" creationId="{CAE17A9D-3B7C-412F-DF9D-86AE73D38E48}"/>
          </ac:spMkLst>
        </pc:spChg>
        <pc:picChg chg="add mod">
          <ac:chgData name="Aaron J Masino" userId="2136f450-c1a6-467a-901d-8891005589d6" providerId="ADAL" clId="{ACC460FB-EDC5-55C8-B349-F928A764A37C}" dt="2025-09-11T14:07:49.317" v="3468" actId="1076"/>
          <ac:picMkLst>
            <pc:docMk/>
            <pc:sldMk cId="789047474" sldId="854"/>
            <ac:picMk id="4" creationId="{6FBA86E1-CE44-2FC8-0E72-0F714A74AB63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11T14:16:53.514" v="3642" actId="164"/>
        <pc:sldMkLst>
          <pc:docMk/>
          <pc:sldMk cId="2379603306" sldId="855"/>
        </pc:sldMkLst>
        <pc:spChg chg="mod">
          <ac:chgData name="Aaron J Masino" userId="2136f450-c1a6-467a-901d-8891005589d6" providerId="ADAL" clId="{ACC460FB-EDC5-55C8-B349-F928A764A37C}" dt="2025-09-11T14:09:06.229" v="3536" actId="20577"/>
          <ac:spMkLst>
            <pc:docMk/>
            <pc:sldMk cId="2379603306" sldId="855"/>
            <ac:spMk id="3" creationId="{36314FC8-311B-6A3D-18CA-5B47A9967B2C}"/>
          </ac:spMkLst>
        </pc:spChg>
        <pc:spChg chg="add mod">
          <ac:chgData name="Aaron J Masino" userId="2136f450-c1a6-467a-901d-8891005589d6" providerId="ADAL" clId="{ACC460FB-EDC5-55C8-B349-F928A764A37C}" dt="2025-09-11T14:13:18.684" v="3566" actId="2085"/>
          <ac:spMkLst>
            <pc:docMk/>
            <pc:sldMk cId="2379603306" sldId="855"/>
            <ac:spMk id="12" creationId="{DFDF2BE4-8403-F45C-99FA-0C96270E1B45}"/>
          </ac:spMkLst>
        </pc:spChg>
        <pc:spChg chg="add mod">
          <ac:chgData name="Aaron J Masino" userId="2136f450-c1a6-467a-901d-8891005589d6" providerId="ADAL" clId="{ACC460FB-EDC5-55C8-B349-F928A764A37C}" dt="2025-09-11T14:14:32.754" v="3608" actId="255"/>
          <ac:spMkLst>
            <pc:docMk/>
            <pc:sldMk cId="2379603306" sldId="855"/>
            <ac:spMk id="14" creationId="{B7B727AC-6A83-181D-6EBB-66A2687240A9}"/>
          </ac:spMkLst>
        </pc:spChg>
        <pc:spChg chg="add mod">
          <ac:chgData name="Aaron J Masino" userId="2136f450-c1a6-467a-901d-8891005589d6" providerId="ADAL" clId="{ACC460FB-EDC5-55C8-B349-F928A764A37C}" dt="2025-09-11T14:14:32.754" v="3608" actId="255"/>
          <ac:spMkLst>
            <pc:docMk/>
            <pc:sldMk cId="2379603306" sldId="855"/>
            <ac:spMk id="15" creationId="{E959B480-A1F2-CE9A-596B-F8051BD9D3AD}"/>
          </ac:spMkLst>
        </pc:spChg>
        <pc:spChg chg="add mod">
          <ac:chgData name="Aaron J Masino" userId="2136f450-c1a6-467a-901d-8891005589d6" providerId="ADAL" clId="{ACC460FB-EDC5-55C8-B349-F928A764A37C}" dt="2025-09-11T14:16:23.893" v="3629" actId="255"/>
          <ac:spMkLst>
            <pc:docMk/>
            <pc:sldMk cId="2379603306" sldId="855"/>
            <ac:spMk id="18" creationId="{EE442885-3479-C329-3681-F06081276292}"/>
          </ac:spMkLst>
        </pc:spChg>
        <pc:spChg chg="add mod">
          <ac:chgData name="Aaron J Masino" userId="2136f450-c1a6-467a-901d-8891005589d6" providerId="ADAL" clId="{ACC460FB-EDC5-55C8-B349-F928A764A37C}" dt="2025-09-11T14:16:37.388" v="3641" actId="1035"/>
          <ac:spMkLst>
            <pc:docMk/>
            <pc:sldMk cId="2379603306" sldId="855"/>
            <ac:spMk id="19" creationId="{14A89ADB-C235-0E21-87AC-79B5FC314456}"/>
          </ac:spMkLst>
        </pc:spChg>
        <pc:grpChg chg="add mod">
          <ac:chgData name="Aaron J Masino" userId="2136f450-c1a6-467a-901d-8891005589d6" providerId="ADAL" clId="{ACC460FB-EDC5-55C8-B349-F928A764A37C}" dt="2025-09-11T14:13:45.818" v="3573" actId="1076"/>
          <ac:grpSpMkLst>
            <pc:docMk/>
            <pc:sldMk cId="2379603306" sldId="855"/>
            <ac:grpSpMk id="13" creationId="{EDFA2D2B-E886-C28D-50E7-3C88B2C1FEA7}"/>
          </ac:grpSpMkLst>
        </pc:grpChg>
        <pc:grpChg chg="add">
          <ac:chgData name="Aaron J Masino" userId="2136f450-c1a6-467a-901d-8891005589d6" providerId="ADAL" clId="{ACC460FB-EDC5-55C8-B349-F928A764A37C}" dt="2025-09-11T14:16:53.514" v="3642" actId="164"/>
          <ac:grpSpMkLst>
            <pc:docMk/>
            <pc:sldMk cId="2379603306" sldId="855"/>
            <ac:grpSpMk id="20" creationId="{E4799BC9-F4D7-08A7-08A9-3D32ED5918BF}"/>
          </ac:grpSpMkLst>
        </pc:grpChg>
        <pc:picChg chg="add mod">
          <ac:chgData name="Aaron J Masino" userId="2136f450-c1a6-467a-901d-8891005589d6" providerId="ADAL" clId="{ACC460FB-EDC5-55C8-B349-F928A764A37C}" dt="2025-09-11T14:13:49.181" v="3574" actId="1076"/>
          <ac:picMkLst>
            <pc:docMk/>
            <pc:sldMk cId="2379603306" sldId="855"/>
            <ac:picMk id="6" creationId="{0CEAB31B-B8DA-9F36-5735-4BAE528E2655}"/>
          </ac:picMkLst>
        </pc:picChg>
        <pc:picChg chg="add mod">
          <ac:chgData name="Aaron J Masino" userId="2136f450-c1a6-467a-901d-8891005589d6" providerId="ADAL" clId="{ACC460FB-EDC5-55C8-B349-F928A764A37C}" dt="2025-09-11T14:13:45.818" v="3573" actId="1076"/>
          <ac:picMkLst>
            <pc:docMk/>
            <pc:sldMk cId="2379603306" sldId="855"/>
            <ac:picMk id="9" creationId="{15E9D020-BA84-23D6-646F-A4EC94118C29}"/>
          </ac:picMkLst>
        </pc:picChg>
        <pc:picChg chg="add mod">
          <ac:chgData name="Aaron J Masino" userId="2136f450-c1a6-467a-901d-8891005589d6" providerId="ADAL" clId="{ACC460FB-EDC5-55C8-B349-F928A764A37C}" dt="2025-09-11T14:12:49.974" v="3559" actId="1076"/>
          <ac:picMkLst>
            <pc:docMk/>
            <pc:sldMk cId="2379603306" sldId="855"/>
            <ac:picMk id="11" creationId="{D3C70787-742D-6B16-C4B2-E0446AE4CA71}"/>
          </ac:picMkLst>
        </pc:picChg>
      </pc:sldChg>
      <pc:sldChg chg="addSp modSp new mod">
        <pc:chgData name="Aaron J Masino" userId="2136f450-c1a6-467a-901d-8891005589d6" providerId="ADAL" clId="{ACC460FB-EDC5-55C8-B349-F928A764A37C}" dt="2025-09-11T19:05:51.505" v="3929" actId="1076"/>
        <pc:sldMkLst>
          <pc:docMk/>
          <pc:sldMk cId="3018693789" sldId="856"/>
        </pc:sldMkLst>
        <pc:spChg chg="mod">
          <ac:chgData name="Aaron J Masino" userId="2136f450-c1a6-467a-901d-8891005589d6" providerId="ADAL" clId="{ACC460FB-EDC5-55C8-B349-F928A764A37C}" dt="2025-09-11T19:00:37.191" v="3774" actId="20577"/>
          <ac:spMkLst>
            <pc:docMk/>
            <pc:sldMk cId="3018693789" sldId="856"/>
            <ac:spMk id="2" creationId="{0BAC837B-0C2A-D770-634E-C8DA9D11C322}"/>
          </ac:spMkLst>
        </pc:spChg>
        <pc:spChg chg="mod">
          <ac:chgData name="Aaron J Masino" userId="2136f450-c1a6-467a-901d-8891005589d6" providerId="ADAL" clId="{ACC460FB-EDC5-55C8-B349-F928A764A37C}" dt="2025-09-11T19:02:26.066" v="3854" actId="20577"/>
          <ac:spMkLst>
            <pc:docMk/>
            <pc:sldMk cId="3018693789" sldId="856"/>
            <ac:spMk id="3" creationId="{C0F83807-7980-518F-49EE-60C09A0FC8E7}"/>
          </ac:spMkLst>
        </pc:spChg>
        <pc:spChg chg="add mod">
          <ac:chgData name="Aaron J Masino" userId="2136f450-c1a6-467a-901d-8891005589d6" providerId="ADAL" clId="{ACC460FB-EDC5-55C8-B349-F928A764A37C}" dt="2025-09-11T19:03:51.867" v="3900" actId="1076"/>
          <ac:spMkLst>
            <pc:docMk/>
            <pc:sldMk cId="3018693789" sldId="856"/>
            <ac:spMk id="5" creationId="{6FE4E727-A7F8-210C-626E-FC81F9CF8290}"/>
          </ac:spMkLst>
        </pc:spChg>
        <pc:spChg chg="add mod">
          <ac:chgData name="Aaron J Masino" userId="2136f450-c1a6-467a-901d-8891005589d6" providerId="ADAL" clId="{ACC460FB-EDC5-55C8-B349-F928A764A37C}" dt="2025-09-11T19:03:49.213" v="3899" actId="1076"/>
          <ac:spMkLst>
            <pc:docMk/>
            <pc:sldMk cId="3018693789" sldId="856"/>
            <ac:spMk id="6" creationId="{1488EF08-9A00-85E7-0869-4EF1DF64207B}"/>
          </ac:spMkLst>
        </pc:spChg>
        <pc:spChg chg="add mod">
          <ac:chgData name="Aaron J Masino" userId="2136f450-c1a6-467a-901d-8891005589d6" providerId="ADAL" clId="{ACC460FB-EDC5-55C8-B349-F928A764A37C}" dt="2025-09-11T19:04:56.112" v="3918" actId="20577"/>
          <ac:spMkLst>
            <pc:docMk/>
            <pc:sldMk cId="3018693789" sldId="856"/>
            <ac:spMk id="8" creationId="{C98A5D31-D43C-E791-853E-57381BE4CA00}"/>
          </ac:spMkLst>
        </pc:spChg>
        <pc:spChg chg="add mod">
          <ac:chgData name="Aaron J Masino" userId="2136f450-c1a6-467a-901d-8891005589d6" providerId="ADAL" clId="{ACC460FB-EDC5-55C8-B349-F928A764A37C}" dt="2025-09-11T19:05:09.630" v="3926" actId="20577"/>
          <ac:spMkLst>
            <pc:docMk/>
            <pc:sldMk cId="3018693789" sldId="856"/>
            <ac:spMk id="9" creationId="{7F29740D-662E-47AE-3020-25FDBF2B3245}"/>
          </ac:spMkLst>
        </pc:spChg>
        <pc:spChg chg="add mod">
          <ac:chgData name="Aaron J Masino" userId="2136f450-c1a6-467a-901d-8891005589d6" providerId="ADAL" clId="{ACC460FB-EDC5-55C8-B349-F928A764A37C}" dt="2025-09-11T19:05:51.505" v="3929" actId="1076"/>
          <ac:spMkLst>
            <pc:docMk/>
            <pc:sldMk cId="3018693789" sldId="856"/>
            <ac:spMk id="10" creationId="{DA2C6374-F2BD-0BE5-6941-82F0575B61E1}"/>
          </ac:spMkLst>
        </pc:spChg>
        <pc:picChg chg="add mod">
          <ac:chgData name="Aaron J Masino" userId="2136f450-c1a6-467a-901d-8891005589d6" providerId="ADAL" clId="{ACC460FB-EDC5-55C8-B349-F928A764A37C}" dt="2025-09-11T19:04:32.472" v="3904" actId="1076"/>
          <ac:picMkLst>
            <pc:docMk/>
            <pc:sldMk cId="3018693789" sldId="856"/>
            <ac:picMk id="7" creationId="{0A100631-8D94-5D12-6B08-2376C850926F}"/>
          </ac:picMkLst>
        </pc:picChg>
      </pc:sldChg>
      <pc:sldChg chg="addSp modSp add mod">
        <pc:chgData name="Aaron J Masino" userId="2136f450-c1a6-467a-901d-8891005589d6" providerId="ADAL" clId="{ACC460FB-EDC5-55C8-B349-F928A764A37C}" dt="2025-09-11T19:07:31.621" v="4083" actId="14100"/>
        <pc:sldMkLst>
          <pc:docMk/>
          <pc:sldMk cId="1354401715" sldId="857"/>
        </pc:sldMkLst>
        <pc:spChg chg="mod">
          <ac:chgData name="Aaron J Masino" userId="2136f450-c1a6-467a-901d-8891005589d6" providerId="ADAL" clId="{ACC460FB-EDC5-55C8-B349-F928A764A37C}" dt="2025-09-11T19:06:59.801" v="4076" actId="20577"/>
          <ac:spMkLst>
            <pc:docMk/>
            <pc:sldMk cId="1354401715" sldId="857"/>
            <ac:spMk id="3" creationId="{53754754-3838-80D9-6A59-83DFD343E61C}"/>
          </ac:spMkLst>
        </pc:spChg>
        <pc:cxnChg chg="add mod">
          <ac:chgData name="Aaron J Masino" userId="2136f450-c1a6-467a-901d-8891005589d6" providerId="ADAL" clId="{ACC460FB-EDC5-55C8-B349-F928A764A37C}" dt="2025-09-11T19:07:23.728" v="4080" actId="14100"/>
          <ac:cxnSpMkLst>
            <pc:docMk/>
            <pc:sldMk cId="1354401715" sldId="857"/>
            <ac:cxnSpMk id="4" creationId="{FD9E1F6F-84EB-119E-965B-DAF67702FB36}"/>
          </ac:cxnSpMkLst>
        </pc:cxnChg>
        <pc:cxnChg chg="add mod">
          <ac:chgData name="Aaron J Masino" userId="2136f450-c1a6-467a-901d-8891005589d6" providerId="ADAL" clId="{ACC460FB-EDC5-55C8-B349-F928A764A37C}" dt="2025-09-11T19:07:31.621" v="4083" actId="14100"/>
          <ac:cxnSpMkLst>
            <pc:docMk/>
            <pc:sldMk cId="1354401715" sldId="857"/>
            <ac:cxnSpMk id="13" creationId="{A883E509-7F59-1B38-C4FC-90C34314EBD4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09-11T19:50:06.551" v="5076" actId="255"/>
        <pc:sldMkLst>
          <pc:docMk/>
          <pc:sldMk cId="3526942508" sldId="858"/>
        </pc:sldMkLst>
        <pc:spChg chg="mod">
          <ac:chgData name="Aaron J Masino" userId="2136f450-c1a6-467a-901d-8891005589d6" providerId="ADAL" clId="{ACC460FB-EDC5-55C8-B349-F928A764A37C}" dt="2025-09-11T19:18:01.475" v="4668" actId="20577"/>
          <ac:spMkLst>
            <pc:docMk/>
            <pc:sldMk cId="3526942508" sldId="858"/>
            <ac:spMk id="3" creationId="{11B23D1B-8681-2C5B-3511-373D49BECCDA}"/>
          </ac:spMkLst>
        </pc:spChg>
        <pc:spChg chg="add mod">
          <ac:chgData name="Aaron J Masino" userId="2136f450-c1a6-467a-901d-8891005589d6" providerId="ADAL" clId="{ACC460FB-EDC5-55C8-B349-F928A764A37C}" dt="2025-09-11T19:48:04.362" v="5006" actId="1076"/>
          <ac:spMkLst>
            <pc:docMk/>
            <pc:sldMk cId="3526942508" sldId="858"/>
            <ac:spMk id="11" creationId="{EC6C64A6-8956-16D5-631D-4D1ABF949B2F}"/>
          </ac:spMkLst>
        </pc:spChg>
        <pc:spChg chg="add mod">
          <ac:chgData name="Aaron J Masino" userId="2136f450-c1a6-467a-901d-8891005589d6" providerId="ADAL" clId="{ACC460FB-EDC5-55C8-B349-F928A764A37C}" dt="2025-09-11T19:48:19.146" v="5012" actId="1076"/>
          <ac:spMkLst>
            <pc:docMk/>
            <pc:sldMk cId="3526942508" sldId="858"/>
            <ac:spMk id="16" creationId="{EF5F0A18-70E2-B8F2-C159-92301D678ACE}"/>
          </ac:spMkLst>
        </pc:spChg>
        <pc:spChg chg="add mod">
          <ac:chgData name="Aaron J Masino" userId="2136f450-c1a6-467a-901d-8891005589d6" providerId="ADAL" clId="{ACC460FB-EDC5-55C8-B349-F928A764A37C}" dt="2025-09-11T19:48:26.564" v="5014" actId="1076"/>
          <ac:spMkLst>
            <pc:docMk/>
            <pc:sldMk cId="3526942508" sldId="858"/>
            <ac:spMk id="17" creationId="{06BF76B6-F753-FBE9-4C6D-395A8C15555E}"/>
          </ac:spMkLst>
        </pc:spChg>
        <pc:spChg chg="add mod">
          <ac:chgData name="Aaron J Masino" userId="2136f450-c1a6-467a-901d-8891005589d6" providerId="ADAL" clId="{ACC460FB-EDC5-55C8-B349-F928A764A37C}" dt="2025-09-11T19:48:47.908" v="5023" actId="20577"/>
          <ac:spMkLst>
            <pc:docMk/>
            <pc:sldMk cId="3526942508" sldId="858"/>
            <ac:spMk id="22" creationId="{227561D6-4CB9-489E-A562-C6AD9A155500}"/>
          </ac:spMkLst>
        </pc:spChg>
        <pc:spChg chg="add mod">
          <ac:chgData name="Aaron J Masino" userId="2136f450-c1a6-467a-901d-8891005589d6" providerId="ADAL" clId="{ACC460FB-EDC5-55C8-B349-F928A764A37C}" dt="2025-09-11T19:50:06.551" v="5076" actId="255"/>
          <ac:spMkLst>
            <pc:docMk/>
            <pc:sldMk cId="3526942508" sldId="858"/>
            <ac:spMk id="35" creationId="{7806D6F5-7B19-BF2E-1394-E39F01B43059}"/>
          </ac:spMkLst>
        </pc:spChg>
        <pc:cxnChg chg="add mod">
          <ac:chgData name="Aaron J Masino" userId="2136f450-c1a6-467a-901d-8891005589d6" providerId="ADAL" clId="{ACC460FB-EDC5-55C8-B349-F928A764A37C}" dt="2025-09-11T19:48:10.605" v="5010" actId="14100"/>
          <ac:cxnSpMkLst>
            <pc:docMk/>
            <pc:sldMk cId="3526942508" sldId="858"/>
            <ac:cxnSpMk id="12" creationId="{14380491-11E9-6971-4A3A-E7ED47388231}"/>
          </ac:cxnSpMkLst>
        </pc:cxnChg>
        <pc:cxnChg chg="add mod">
          <ac:chgData name="Aaron J Masino" userId="2136f450-c1a6-467a-901d-8891005589d6" providerId="ADAL" clId="{ACC460FB-EDC5-55C8-B349-F928A764A37C}" dt="2025-09-11T19:49:08.369" v="5028" actId="14100"/>
          <ac:cxnSpMkLst>
            <pc:docMk/>
            <pc:sldMk cId="3526942508" sldId="858"/>
            <ac:cxnSpMk id="23" creationId="{EE910DF2-C22F-3CA7-FDFB-8C283ADF1797}"/>
          </ac:cxnSpMkLst>
        </pc:cxnChg>
        <pc:cxnChg chg="add mod">
          <ac:chgData name="Aaron J Masino" userId="2136f450-c1a6-467a-901d-8891005589d6" providerId="ADAL" clId="{ACC460FB-EDC5-55C8-B349-F928A764A37C}" dt="2025-09-11T19:49:14.942" v="5031" actId="14100"/>
          <ac:cxnSpMkLst>
            <pc:docMk/>
            <pc:sldMk cId="3526942508" sldId="858"/>
            <ac:cxnSpMk id="28" creationId="{411B1E4C-7FAD-C191-06E3-ED6AB22B398E}"/>
          </ac:cxnSpMkLst>
        </pc:cxnChg>
        <pc:cxnChg chg="add mod">
          <ac:chgData name="Aaron J Masino" userId="2136f450-c1a6-467a-901d-8891005589d6" providerId="ADAL" clId="{ACC460FB-EDC5-55C8-B349-F928A764A37C}" dt="2025-09-11T19:49:23.729" v="5034" actId="14100"/>
          <ac:cxnSpMkLst>
            <pc:docMk/>
            <pc:sldMk cId="3526942508" sldId="858"/>
            <ac:cxnSpMk id="31" creationId="{39B98D1C-24CA-1915-3660-352B020AD840}"/>
          </ac:cxnSpMkLst>
        </pc:cxnChg>
      </pc:sldChg>
      <pc:sldChg chg="delSp modSp add mod">
        <pc:chgData name="Aaron J Masino" userId="2136f450-c1a6-467a-901d-8891005589d6" providerId="ADAL" clId="{ACC460FB-EDC5-55C8-B349-F928A764A37C}" dt="2025-09-11T20:34:14.035" v="5929" actId="20577"/>
        <pc:sldMkLst>
          <pc:docMk/>
          <pc:sldMk cId="2258227494" sldId="859"/>
        </pc:sldMkLst>
        <pc:spChg chg="mod">
          <ac:chgData name="Aaron J Masino" userId="2136f450-c1a6-467a-901d-8891005589d6" providerId="ADAL" clId="{ACC460FB-EDC5-55C8-B349-F928A764A37C}" dt="2025-09-11T20:34:14.035" v="5929" actId="20577"/>
          <ac:spMkLst>
            <pc:docMk/>
            <pc:sldMk cId="2258227494" sldId="859"/>
            <ac:spMk id="3" creationId="{19F15ACF-596B-29B5-951C-26E835A34101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9-11T20:38:01.274" v="6264" actId="20577"/>
        <pc:sldMkLst>
          <pc:docMk/>
          <pc:sldMk cId="1146721031" sldId="860"/>
        </pc:sldMkLst>
        <pc:spChg chg="mod">
          <ac:chgData name="Aaron J Masino" userId="2136f450-c1a6-467a-901d-8891005589d6" providerId="ADAL" clId="{ACC460FB-EDC5-55C8-B349-F928A764A37C}" dt="2025-09-11T20:38:01.274" v="6264" actId="20577"/>
          <ac:spMkLst>
            <pc:docMk/>
            <pc:sldMk cId="1146721031" sldId="860"/>
            <ac:spMk id="3" creationId="{870604C2-7B3E-2EA5-797C-809FF46EBBD3}"/>
          </ac:spMkLst>
        </pc:spChg>
        <pc:picChg chg="add mod">
          <ac:chgData name="Aaron J Masino" userId="2136f450-c1a6-467a-901d-8891005589d6" providerId="ADAL" clId="{ACC460FB-EDC5-55C8-B349-F928A764A37C}" dt="2025-09-11T20:33:43.985" v="5915" actId="1076"/>
          <ac:picMkLst>
            <pc:docMk/>
            <pc:sldMk cId="1146721031" sldId="860"/>
            <ac:picMk id="4" creationId="{580692C0-A1CA-C64F-C01B-13B81FFCA74B}"/>
          </ac:picMkLst>
        </pc:picChg>
      </pc:sldChg>
      <pc:sldChg chg="modSp add mod">
        <pc:chgData name="Aaron J Masino" userId="2136f450-c1a6-467a-901d-8891005589d6" providerId="ADAL" clId="{ACC460FB-EDC5-55C8-B349-F928A764A37C}" dt="2025-09-11T20:57:36.380" v="6391" actId="207"/>
        <pc:sldMkLst>
          <pc:docMk/>
          <pc:sldMk cId="3624824893" sldId="861"/>
        </pc:sldMkLst>
        <pc:spChg chg="mod">
          <ac:chgData name="Aaron J Masino" userId="2136f450-c1a6-467a-901d-8891005589d6" providerId="ADAL" clId="{ACC460FB-EDC5-55C8-B349-F928A764A37C}" dt="2025-09-11T20:57:36.380" v="6391" actId="207"/>
          <ac:spMkLst>
            <pc:docMk/>
            <pc:sldMk cId="3624824893" sldId="861"/>
            <ac:spMk id="3" creationId="{F4C484B4-18FE-4F8B-5EE7-C8662786A4EA}"/>
          </ac:spMkLst>
        </pc:spChg>
      </pc:sldChg>
      <pc:sldChg chg="modSp add mod">
        <pc:chgData name="Aaron J Masino" userId="2136f450-c1a6-467a-901d-8891005589d6" providerId="ADAL" clId="{ACC460FB-EDC5-55C8-B349-F928A764A37C}" dt="2025-09-11T20:39:04.099" v="6276" actId="20577"/>
        <pc:sldMkLst>
          <pc:docMk/>
          <pc:sldMk cId="3507602377" sldId="862"/>
        </pc:sldMkLst>
        <pc:spChg chg="mod">
          <ac:chgData name="Aaron J Masino" userId="2136f450-c1a6-467a-901d-8891005589d6" providerId="ADAL" clId="{ACC460FB-EDC5-55C8-B349-F928A764A37C}" dt="2025-09-11T20:39:04.099" v="6276" actId="20577"/>
          <ac:spMkLst>
            <pc:docMk/>
            <pc:sldMk cId="3507602377" sldId="862"/>
            <ac:spMk id="2" creationId="{A8CD4287-61D1-2DBA-901F-B70CC619CC95}"/>
          </ac:spMkLst>
        </pc:spChg>
      </pc:sldChg>
      <pc:sldChg chg="addSp delSp modSp new mod">
        <pc:chgData name="Aaron J Masino" userId="2136f450-c1a6-467a-901d-8891005589d6" providerId="ADAL" clId="{ACC460FB-EDC5-55C8-B349-F928A764A37C}" dt="2025-09-11T21:30:47.733" v="7732" actId="20577"/>
        <pc:sldMkLst>
          <pc:docMk/>
          <pc:sldMk cId="1619600005" sldId="863"/>
        </pc:sldMkLst>
        <pc:spChg chg="mod">
          <ac:chgData name="Aaron J Masino" userId="2136f450-c1a6-467a-901d-8891005589d6" providerId="ADAL" clId="{ACC460FB-EDC5-55C8-B349-F928A764A37C}" dt="2025-09-11T20:53:13.235" v="6312" actId="20577"/>
          <ac:spMkLst>
            <pc:docMk/>
            <pc:sldMk cId="1619600005" sldId="863"/>
            <ac:spMk id="2" creationId="{169914D4-39CA-D569-C747-F47CA86D7749}"/>
          </ac:spMkLst>
        </pc:spChg>
        <pc:spChg chg="mod">
          <ac:chgData name="Aaron J Masino" userId="2136f450-c1a6-467a-901d-8891005589d6" providerId="ADAL" clId="{ACC460FB-EDC5-55C8-B349-F928A764A37C}" dt="2025-09-11T21:30:47.733" v="7732" actId="20577"/>
          <ac:spMkLst>
            <pc:docMk/>
            <pc:sldMk cId="1619600005" sldId="863"/>
            <ac:spMk id="3" creationId="{5AE141B8-B335-3B81-BEFF-4600C3FC9002}"/>
          </ac:spMkLst>
        </pc:spChg>
        <pc:spChg chg="add mod">
          <ac:chgData name="Aaron J Masino" userId="2136f450-c1a6-467a-901d-8891005589d6" providerId="ADAL" clId="{ACC460FB-EDC5-55C8-B349-F928A764A37C}" dt="2025-09-11T21:30:20.646" v="7710" actId="688"/>
          <ac:spMkLst>
            <pc:docMk/>
            <pc:sldMk cId="1619600005" sldId="863"/>
            <ac:spMk id="6" creationId="{A05D3C7D-216C-9331-1A87-41789962A098}"/>
          </ac:spMkLst>
        </pc:spChg>
        <pc:spChg chg="add mod">
          <ac:chgData name="Aaron J Masino" userId="2136f450-c1a6-467a-901d-8891005589d6" providerId="ADAL" clId="{ACC460FB-EDC5-55C8-B349-F928A764A37C}" dt="2025-09-11T20:58:17.254" v="6393" actId="1076"/>
          <ac:spMkLst>
            <pc:docMk/>
            <pc:sldMk cId="1619600005" sldId="863"/>
            <ac:spMk id="9" creationId="{8D431963-246A-A473-35E6-E39DF606DC86}"/>
          </ac:spMkLst>
        </pc:spChg>
        <pc:picChg chg="add mod">
          <ac:chgData name="Aaron J Masino" userId="2136f450-c1a6-467a-901d-8891005589d6" providerId="ADAL" clId="{ACC460FB-EDC5-55C8-B349-F928A764A37C}" dt="2025-09-11T20:58:31.333" v="6422" actId="1038"/>
          <ac:picMkLst>
            <pc:docMk/>
            <pc:sldMk cId="1619600005" sldId="863"/>
            <ac:picMk id="4" creationId="{DCACE13A-6311-40DD-1450-D0A8A040CF2E}"/>
          </ac:picMkLst>
        </pc:picChg>
        <pc:picChg chg="add mod">
          <ac:chgData name="Aaron J Masino" userId="2136f450-c1a6-467a-901d-8891005589d6" providerId="ADAL" clId="{ACC460FB-EDC5-55C8-B349-F928A764A37C}" dt="2025-09-11T21:30:28.919" v="7714" actId="1076"/>
          <ac:picMkLst>
            <pc:docMk/>
            <pc:sldMk cId="1619600005" sldId="863"/>
            <ac:picMk id="10" creationId="{6EE063D1-276C-D019-47BD-96EEF95980CA}"/>
          </ac:picMkLst>
        </pc:picChg>
      </pc:sldChg>
      <pc:sldChg chg="delSp modSp add mod">
        <pc:chgData name="Aaron J Masino" userId="2136f450-c1a6-467a-901d-8891005589d6" providerId="ADAL" clId="{ACC460FB-EDC5-55C8-B349-F928A764A37C}" dt="2025-09-11T21:31:32.484" v="7792" actId="113"/>
        <pc:sldMkLst>
          <pc:docMk/>
          <pc:sldMk cId="1962263295" sldId="864"/>
        </pc:sldMkLst>
        <pc:spChg chg="mod">
          <ac:chgData name="Aaron J Masino" userId="2136f450-c1a6-467a-901d-8891005589d6" providerId="ADAL" clId="{ACC460FB-EDC5-55C8-B349-F928A764A37C}" dt="2025-09-11T21:31:32.484" v="7792" actId="113"/>
          <ac:spMkLst>
            <pc:docMk/>
            <pc:sldMk cId="1962263295" sldId="864"/>
            <ac:spMk id="3" creationId="{AB41564D-22CC-6B2A-3971-EBCC977B9788}"/>
          </ac:spMkLst>
        </pc:spChg>
      </pc:sldChg>
      <pc:sldChg chg="addSp modSp new mod">
        <pc:chgData name="Aaron J Masino" userId="2136f450-c1a6-467a-901d-8891005589d6" providerId="ADAL" clId="{ACC460FB-EDC5-55C8-B349-F928A764A37C}" dt="2025-09-11T21:22:37.063" v="7533"/>
        <pc:sldMkLst>
          <pc:docMk/>
          <pc:sldMk cId="4003475016" sldId="865"/>
        </pc:sldMkLst>
        <pc:spChg chg="mod">
          <ac:chgData name="Aaron J Masino" userId="2136f450-c1a6-467a-901d-8891005589d6" providerId="ADAL" clId="{ACC460FB-EDC5-55C8-B349-F928A764A37C}" dt="2025-09-11T21:11:09.885" v="6868" actId="20577"/>
          <ac:spMkLst>
            <pc:docMk/>
            <pc:sldMk cId="4003475016" sldId="865"/>
            <ac:spMk id="2" creationId="{1A8BD933-B456-7747-C98E-67E6DDCBDDF8}"/>
          </ac:spMkLst>
        </pc:spChg>
        <pc:spChg chg="mod">
          <ac:chgData name="Aaron J Masino" userId="2136f450-c1a6-467a-901d-8891005589d6" providerId="ADAL" clId="{ACC460FB-EDC5-55C8-B349-F928A764A37C}" dt="2025-09-11T21:12:35.033" v="6948"/>
          <ac:spMkLst>
            <pc:docMk/>
            <pc:sldMk cId="4003475016" sldId="865"/>
            <ac:spMk id="3" creationId="{2D23E99C-2049-77B2-28EC-6C0D5DE9E5FA}"/>
          </ac:spMkLst>
        </pc:spChg>
        <pc:spChg chg="add mod">
          <ac:chgData name="Aaron J Masino" userId="2136f450-c1a6-467a-901d-8891005589d6" providerId="ADAL" clId="{ACC460FB-EDC5-55C8-B349-F928A764A37C}" dt="2025-09-11T21:14:05.438" v="6977" actId="20577"/>
          <ac:spMkLst>
            <pc:docMk/>
            <pc:sldMk cId="4003475016" sldId="865"/>
            <ac:spMk id="5" creationId="{D11FF244-FD5C-A691-8876-B347A56D9F32}"/>
          </ac:spMkLst>
        </pc:spChg>
        <pc:spChg chg="add mod">
          <ac:chgData name="Aaron J Masino" userId="2136f450-c1a6-467a-901d-8891005589d6" providerId="ADAL" clId="{ACC460FB-EDC5-55C8-B349-F928A764A37C}" dt="2025-09-11T21:14:32.219" v="7033" actId="14100"/>
          <ac:spMkLst>
            <pc:docMk/>
            <pc:sldMk cId="4003475016" sldId="865"/>
            <ac:spMk id="6" creationId="{8E21AC5F-460A-A579-FF59-36C2BC969273}"/>
          </ac:spMkLst>
        </pc:spChg>
        <pc:spChg chg="add mod">
          <ac:chgData name="Aaron J Masino" userId="2136f450-c1a6-467a-901d-8891005589d6" providerId="ADAL" clId="{ACC460FB-EDC5-55C8-B349-F928A764A37C}" dt="2025-09-11T21:22:37.063" v="7533"/>
          <ac:spMkLst>
            <pc:docMk/>
            <pc:sldMk cId="4003475016" sldId="865"/>
            <ac:spMk id="7" creationId="{6B2CB781-4ED3-A85D-31F5-493F4BA15BFE}"/>
          </ac:spMkLst>
        </pc:spChg>
        <pc:picChg chg="add mod modCrop">
          <ac:chgData name="Aaron J Masino" userId="2136f450-c1a6-467a-901d-8891005589d6" providerId="ADAL" clId="{ACC460FB-EDC5-55C8-B349-F928A764A37C}" dt="2025-09-11T21:13:41.532" v="6955" actId="1076"/>
          <ac:picMkLst>
            <pc:docMk/>
            <pc:sldMk cId="4003475016" sldId="865"/>
            <ac:picMk id="4" creationId="{2214406B-473A-59D8-DE13-C2320E36B3E3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11T21:22:38.853" v="7534"/>
        <pc:sldMkLst>
          <pc:docMk/>
          <pc:sldMk cId="832293081" sldId="866"/>
        </pc:sldMkLst>
        <pc:spChg chg="mod">
          <ac:chgData name="Aaron J Masino" userId="2136f450-c1a6-467a-901d-8891005589d6" providerId="ADAL" clId="{ACC460FB-EDC5-55C8-B349-F928A764A37C}" dt="2025-09-11T21:19:20.227" v="7234" actId="207"/>
          <ac:spMkLst>
            <pc:docMk/>
            <pc:sldMk cId="832293081" sldId="866"/>
            <ac:spMk id="3" creationId="{B2EADDE9-EDE9-9B05-A624-A83BE359A0D7}"/>
          </ac:spMkLst>
        </pc:spChg>
        <pc:spChg chg="mod">
          <ac:chgData name="Aaron J Masino" userId="2136f450-c1a6-467a-901d-8891005589d6" providerId="ADAL" clId="{ACC460FB-EDC5-55C8-B349-F928A764A37C}" dt="2025-09-11T21:19:10.419" v="7232" actId="1076"/>
          <ac:spMkLst>
            <pc:docMk/>
            <pc:sldMk cId="832293081" sldId="866"/>
            <ac:spMk id="6" creationId="{14F3C385-FE26-F8BD-4948-49E224B63DD1}"/>
          </ac:spMkLst>
        </pc:spChg>
        <pc:spChg chg="add mod">
          <ac:chgData name="Aaron J Masino" userId="2136f450-c1a6-467a-901d-8891005589d6" providerId="ADAL" clId="{ACC460FB-EDC5-55C8-B349-F928A764A37C}" dt="2025-09-11T21:17:58.029" v="7214" actId="1076"/>
          <ac:spMkLst>
            <pc:docMk/>
            <pc:sldMk cId="832293081" sldId="866"/>
            <ac:spMk id="7" creationId="{05B42D51-873B-AED1-E481-0A8C8231D962}"/>
          </ac:spMkLst>
        </pc:spChg>
        <pc:spChg chg="add mod">
          <ac:chgData name="Aaron J Masino" userId="2136f450-c1a6-467a-901d-8891005589d6" providerId="ADAL" clId="{ACC460FB-EDC5-55C8-B349-F928A764A37C}" dt="2025-09-11T21:17:53.065" v="7213" actId="1076"/>
          <ac:spMkLst>
            <pc:docMk/>
            <pc:sldMk cId="832293081" sldId="866"/>
            <ac:spMk id="8" creationId="{7D827638-77F3-74DB-14CD-606A625EE160}"/>
          </ac:spMkLst>
        </pc:spChg>
        <pc:spChg chg="add mod">
          <ac:chgData name="Aaron J Masino" userId="2136f450-c1a6-467a-901d-8891005589d6" providerId="ADAL" clId="{ACC460FB-EDC5-55C8-B349-F928A764A37C}" dt="2025-09-11T21:17:15.267" v="7197" actId="14100"/>
          <ac:spMkLst>
            <pc:docMk/>
            <pc:sldMk cId="832293081" sldId="866"/>
            <ac:spMk id="9" creationId="{CA6BE4E1-DD94-8A43-DD09-27602C308B59}"/>
          </ac:spMkLst>
        </pc:spChg>
        <pc:spChg chg="mod topLvl">
          <ac:chgData name="Aaron J Masino" userId="2136f450-c1a6-467a-901d-8891005589d6" providerId="ADAL" clId="{ACC460FB-EDC5-55C8-B349-F928A764A37C}" dt="2025-09-11T21:19:03.775" v="7231" actId="1076"/>
          <ac:spMkLst>
            <pc:docMk/>
            <pc:sldMk cId="832293081" sldId="866"/>
            <ac:spMk id="12" creationId="{F4551B81-4B09-7736-E17F-3EFBFF5BB611}"/>
          </ac:spMkLst>
        </pc:spChg>
        <pc:spChg chg="mod topLvl">
          <ac:chgData name="Aaron J Masino" userId="2136f450-c1a6-467a-901d-8891005589d6" providerId="ADAL" clId="{ACC460FB-EDC5-55C8-B349-F928A764A37C}" dt="2025-09-11T21:18:51.133" v="7228" actId="165"/>
          <ac:spMkLst>
            <pc:docMk/>
            <pc:sldMk cId="832293081" sldId="866"/>
            <ac:spMk id="13" creationId="{F8692064-338D-3105-04C0-8A2AB9328465}"/>
          </ac:spMkLst>
        </pc:spChg>
        <pc:spChg chg="mod topLvl">
          <ac:chgData name="Aaron J Masino" userId="2136f450-c1a6-467a-901d-8891005589d6" providerId="ADAL" clId="{ACC460FB-EDC5-55C8-B349-F928A764A37C}" dt="2025-09-11T21:18:51.133" v="7228" actId="165"/>
          <ac:spMkLst>
            <pc:docMk/>
            <pc:sldMk cId="832293081" sldId="866"/>
            <ac:spMk id="14" creationId="{B71E0609-ADBB-9E68-00F5-2805C1634886}"/>
          </ac:spMkLst>
        </pc:spChg>
        <pc:spChg chg="add mod">
          <ac:chgData name="Aaron J Masino" userId="2136f450-c1a6-467a-901d-8891005589d6" providerId="ADAL" clId="{ACC460FB-EDC5-55C8-B349-F928A764A37C}" dt="2025-09-11T21:22:38.853" v="7534"/>
          <ac:spMkLst>
            <pc:docMk/>
            <pc:sldMk cId="832293081" sldId="866"/>
            <ac:spMk id="26" creationId="{1635C09D-B2DA-46B2-412B-DF53FE168118}"/>
          </ac:spMkLst>
        </pc:spChg>
        <pc:grpChg chg="add">
          <ac:chgData name="Aaron J Masino" userId="2136f450-c1a6-467a-901d-8891005589d6" providerId="ADAL" clId="{ACC460FB-EDC5-55C8-B349-F928A764A37C}" dt="2025-09-11T21:18:05.562" v="7215" actId="164"/>
          <ac:grpSpMkLst>
            <pc:docMk/>
            <pc:sldMk cId="832293081" sldId="866"/>
            <ac:grpSpMk id="10" creationId="{B95FEFAD-01AC-D0C4-9D76-D1734E7A1EC0}"/>
          </ac:grpSpMkLst>
        </pc:grpChg>
        <pc:cxnChg chg="add mod">
          <ac:chgData name="Aaron J Masino" userId="2136f450-c1a6-467a-901d-8891005589d6" providerId="ADAL" clId="{ACC460FB-EDC5-55C8-B349-F928A764A37C}" dt="2025-09-11T21:19:10.419" v="7232" actId="1076"/>
          <ac:cxnSpMkLst>
            <pc:docMk/>
            <pc:sldMk cId="832293081" sldId="866"/>
            <ac:cxnSpMk id="15" creationId="{9B29C141-5A52-1A2F-2EE7-5ED98D1B51CA}"/>
          </ac:cxnSpMkLst>
        </pc:cxnChg>
        <pc:cxnChg chg="add mod">
          <ac:chgData name="Aaron J Masino" userId="2136f450-c1a6-467a-901d-8891005589d6" providerId="ADAL" clId="{ACC460FB-EDC5-55C8-B349-F928A764A37C}" dt="2025-09-11T21:19:10.419" v="7232" actId="1076"/>
          <ac:cxnSpMkLst>
            <pc:docMk/>
            <pc:sldMk cId="832293081" sldId="866"/>
            <ac:cxnSpMk id="19" creationId="{556FBD15-9E22-2AEC-BBDA-56C43A8F77DB}"/>
          </ac:cxnSpMkLst>
        </pc:cxnChg>
      </pc:sldChg>
      <pc:sldChg chg="addSp modSp new mod">
        <pc:chgData name="Aaron J Masino" userId="2136f450-c1a6-467a-901d-8891005589d6" providerId="ADAL" clId="{ACC460FB-EDC5-55C8-B349-F928A764A37C}" dt="2025-09-11T21:22:40.580" v="7535"/>
        <pc:sldMkLst>
          <pc:docMk/>
          <pc:sldMk cId="418456860" sldId="867"/>
        </pc:sldMkLst>
        <pc:spChg chg="mod">
          <ac:chgData name="Aaron J Masino" userId="2136f450-c1a6-467a-901d-8891005589d6" providerId="ADAL" clId="{ACC460FB-EDC5-55C8-B349-F928A764A37C}" dt="2025-09-11T21:19:45.161" v="7255" actId="20577"/>
          <ac:spMkLst>
            <pc:docMk/>
            <pc:sldMk cId="418456860" sldId="867"/>
            <ac:spMk id="2" creationId="{D0B2FBF1-926F-2786-8EB0-AECFD08DA789}"/>
          </ac:spMkLst>
        </pc:spChg>
        <pc:spChg chg="mod">
          <ac:chgData name="Aaron J Masino" userId="2136f450-c1a6-467a-901d-8891005589d6" providerId="ADAL" clId="{ACC460FB-EDC5-55C8-B349-F928A764A37C}" dt="2025-09-11T21:22:21.397" v="7529" actId="14100"/>
          <ac:spMkLst>
            <pc:docMk/>
            <pc:sldMk cId="418456860" sldId="867"/>
            <ac:spMk id="3" creationId="{4E34CBF6-072B-8CE7-8D35-446186C9CF4E}"/>
          </ac:spMkLst>
        </pc:spChg>
        <pc:spChg chg="add mod">
          <ac:chgData name="Aaron J Masino" userId="2136f450-c1a6-467a-901d-8891005589d6" providerId="ADAL" clId="{ACC460FB-EDC5-55C8-B349-F928A764A37C}" dt="2025-09-11T21:22:40.580" v="7535"/>
          <ac:spMkLst>
            <pc:docMk/>
            <pc:sldMk cId="418456860" sldId="867"/>
            <ac:spMk id="5" creationId="{6203B9A5-F3CE-31EB-A2A1-70BE498A28DC}"/>
          </ac:spMkLst>
        </pc:spChg>
        <pc:picChg chg="add mod">
          <ac:chgData name="Aaron J Masino" userId="2136f450-c1a6-467a-901d-8891005589d6" providerId="ADAL" clId="{ACC460FB-EDC5-55C8-B349-F928A764A37C}" dt="2025-09-11T21:22:29.886" v="7532" actId="1076"/>
          <ac:picMkLst>
            <pc:docMk/>
            <pc:sldMk cId="418456860" sldId="867"/>
            <ac:picMk id="4" creationId="{D338DEC8-4F30-99D6-E44A-5D8851BFFA12}"/>
          </ac:picMkLst>
        </pc:picChg>
      </pc:sldChg>
      <pc:sldChg chg="addSp modSp new mod">
        <pc:chgData name="Aaron J Masino" userId="2136f450-c1a6-467a-901d-8891005589d6" providerId="ADAL" clId="{ACC460FB-EDC5-55C8-B349-F928A764A37C}" dt="2025-09-11T21:32:49.285" v="7842"/>
        <pc:sldMkLst>
          <pc:docMk/>
          <pc:sldMk cId="2080178968" sldId="868"/>
        </pc:sldMkLst>
        <pc:spChg chg="mod">
          <ac:chgData name="Aaron J Masino" userId="2136f450-c1a6-467a-901d-8891005589d6" providerId="ADAL" clId="{ACC460FB-EDC5-55C8-B349-F928A764A37C}" dt="2025-09-11T21:32:10.973" v="7814" actId="20577"/>
          <ac:spMkLst>
            <pc:docMk/>
            <pc:sldMk cId="2080178968" sldId="868"/>
            <ac:spMk id="2" creationId="{FC390DC3-E4D1-B239-D8D6-FCC5FFF09199}"/>
          </ac:spMkLst>
        </pc:spChg>
        <pc:spChg chg="mod">
          <ac:chgData name="Aaron J Masino" userId="2136f450-c1a6-467a-901d-8891005589d6" providerId="ADAL" clId="{ACC460FB-EDC5-55C8-B349-F928A764A37C}" dt="2025-09-11T21:32:31.772" v="7841" actId="20577"/>
          <ac:spMkLst>
            <pc:docMk/>
            <pc:sldMk cId="2080178968" sldId="868"/>
            <ac:spMk id="3" creationId="{9EC805F5-0435-F4D1-6B3B-EDC254602614}"/>
          </ac:spMkLst>
        </pc:spChg>
        <pc:spChg chg="add mod">
          <ac:chgData name="Aaron J Masino" userId="2136f450-c1a6-467a-901d-8891005589d6" providerId="ADAL" clId="{ACC460FB-EDC5-55C8-B349-F928A764A37C}" dt="2025-09-11T21:32:49.285" v="7842"/>
          <ac:spMkLst>
            <pc:docMk/>
            <pc:sldMk cId="2080178968" sldId="868"/>
            <ac:spMk id="5" creationId="{1FBA9A73-4578-E466-FFA0-22190557205D}"/>
          </ac:spMkLst>
        </pc:spChg>
        <pc:picChg chg="add mod modCrop">
          <ac:chgData name="Aaron J Masino" userId="2136f450-c1a6-467a-901d-8891005589d6" providerId="ADAL" clId="{ACC460FB-EDC5-55C8-B349-F928A764A37C}" dt="2025-09-11T21:26:58.279" v="7620" actId="1076"/>
          <ac:picMkLst>
            <pc:docMk/>
            <pc:sldMk cId="2080178968" sldId="868"/>
            <ac:picMk id="4" creationId="{3A9D6907-38ED-9326-BFC2-F1254CC5B14A}"/>
          </ac:picMkLst>
        </pc:picChg>
      </pc:sldChg>
      <pc:sldChg chg="add">
        <pc:chgData name="Aaron J Masino" userId="2136f450-c1a6-467a-901d-8891005589d6" providerId="ADAL" clId="{ACC460FB-EDC5-55C8-B349-F928A764A37C}" dt="2025-09-11T21:29:42.853" v="7646" actId="2890"/>
        <pc:sldMkLst>
          <pc:docMk/>
          <pc:sldMk cId="1535687467" sldId="869"/>
        </pc:sldMkLst>
      </pc:sldChg>
      <pc:sldChg chg="addSp delSp modSp add mod">
        <pc:chgData name="Aaron J Masino" userId="2136f450-c1a6-467a-901d-8891005589d6" providerId="ADAL" clId="{ACC460FB-EDC5-55C8-B349-F928A764A37C}" dt="2025-09-11T22:24:05.491" v="8199"/>
        <pc:sldMkLst>
          <pc:docMk/>
          <pc:sldMk cId="1379826836" sldId="870"/>
        </pc:sldMkLst>
        <pc:spChg chg="mod">
          <ac:chgData name="Aaron J Masino" userId="2136f450-c1a6-467a-901d-8891005589d6" providerId="ADAL" clId="{ACC460FB-EDC5-55C8-B349-F928A764A37C}" dt="2025-09-11T21:33:05.429" v="7878" actId="20577"/>
          <ac:spMkLst>
            <pc:docMk/>
            <pc:sldMk cId="1379826836" sldId="870"/>
            <ac:spMk id="2" creationId="{5B9B10E8-A672-E678-79F6-FFEBCEFEDE2B}"/>
          </ac:spMkLst>
        </pc:spChg>
        <pc:spChg chg="mod">
          <ac:chgData name="Aaron J Masino" userId="2136f450-c1a6-467a-901d-8891005589d6" providerId="ADAL" clId="{ACC460FB-EDC5-55C8-B349-F928A764A37C}" dt="2025-09-11T21:35:06.219" v="8017" actId="14100"/>
          <ac:spMkLst>
            <pc:docMk/>
            <pc:sldMk cId="1379826836" sldId="870"/>
            <ac:spMk id="3" creationId="{E063E68A-F6EC-1E0B-48D5-30B735E5403F}"/>
          </ac:spMkLst>
        </pc:spChg>
        <pc:spChg chg="add mod">
          <ac:chgData name="Aaron J Masino" userId="2136f450-c1a6-467a-901d-8891005589d6" providerId="ADAL" clId="{ACC460FB-EDC5-55C8-B349-F928A764A37C}" dt="2025-09-11T21:36:55.845" v="8113" actId="1076"/>
          <ac:spMkLst>
            <pc:docMk/>
            <pc:sldMk cId="1379826836" sldId="870"/>
            <ac:spMk id="9" creationId="{1FB5DC2B-67B2-8A7C-0629-889F4D80A31D}"/>
          </ac:spMkLst>
        </pc:spChg>
        <pc:spChg chg="add mod">
          <ac:chgData name="Aaron J Masino" userId="2136f450-c1a6-467a-901d-8891005589d6" providerId="ADAL" clId="{ACC460FB-EDC5-55C8-B349-F928A764A37C}" dt="2025-09-11T21:36:55.845" v="8113" actId="1076"/>
          <ac:spMkLst>
            <pc:docMk/>
            <pc:sldMk cId="1379826836" sldId="870"/>
            <ac:spMk id="10" creationId="{E73B1692-46C7-BBBA-2C18-78FDEB17A223}"/>
          </ac:spMkLst>
        </pc:spChg>
        <pc:spChg chg="add mod">
          <ac:chgData name="Aaron J Masino" userId="2136f450-c1a6-467a-901d-8891005589d6" providerId="ADAL" clId="{ACC460FB-EDC5-55C8-B349-F928A764A37C}" dt="2025-09-11T22:24:05.491" v="8199"/>
          <ac:spMkLst>
            <pc:docMk/>
            <pc:sldMk cId="1379826836" sldId="870"/>
            <ac:spMk id="11" creationId="{867D549B-80B5-ACCB-970B-EC6E2E8BBCAE}"/>
          </ac:spMkLst>
        </pc:spChg>
        <pc:picChg chg="add mod">
          <ac:chgData name="Aaron J Masino" userId="2136f450-c1a6-467a-901d-8891005589d6" providerId="ADAL" clId="{ACC460FB-EDC5-55C8-B349-F928A764A37C}" dt="2025-09-11T21:35:02.353" v="8016" actId="1076"/>
          <ac:picMkLst>
            <pc:docMk/>
            <pc:sldMk cId="1379826836" sldId="870"/>
            <ac:picMk id="6" creationId="{E4B7D876-E2D7-0B5E-E7D8-BAF246434E0E}"/>
          </ac:picMkLst>
        </pc:picChg>
      </pc:sldChg>
      <pc:sldChg chg="addSp modSp add mod">
        <pc:chgData name="Aaron J Masino" userId="2136f450-c1a6-467a-901d-8891005589d6" providerId="ADAL" clId="{ACC460FB-EDC5-55C8-B349-F928A764A37C}" dt="2025-09-18T11:34:11.629" v="14595" actId="20577"/>
        <pc:sldMkLst>
          <pc:docMk/>
          <pc:sldMk cId="872589552" sldId="871"/>
        </pc:sldMkLst>
        <pc:spChg chg="mod">
          <ac:chgData name="Aaron J Masino" userId="2136f450-c1a6-467a-901d-8891005589d6" providerId="ADAL" clId="{ACC460FB-EDC5-55C8-B349-F928A764A37C}" dt="2025-09-18T11:34:11.629" v="14595" actId="20577"/>
          <ac:spMkLst>
            <pc:docMk/>
            <pc:sldMk cId="872589552" sldId="871"/>
            <ac:spMk id="3" creationId="{9FA10204-C975-F384-B05B-3918697716B2}"/>
          </ac:spMkLst>
        </pc:spChg>
        <pc:spChg chg="add mod">
          <ac:chgData name="Aaron J Masino" userId="2136f450-c1a6-467a-901d-8891005589d6" providerId="ADAL" clId="{ACC460FB-EDC5-55C8-B349-F928A764A37C}" dt="2025-09-11T22:23:49.858" v="8197" actId="1076"/>
          <ac:spMkLst>
            <pc:docMk/>
            <pc:sldMk cId="872589552" sldId="871"/>
            <ac:spMk id="4" creationId="{0403F3C8-7C3B-2F01-D185-6C41A69919E0}"/>
          </ac:spMkLst>
        </pc:spChg>
        <pc:spChg chg="mod">
          <ac:chgData name="Aaron J Masino" userId="2136f450-c1a6-467a-901d-8891005589d6" providerId="ADAL" clId="{ACC460FB-EDC5-55C8-B349-F928A764A37C}" dt="2025-09-11T21:37:54.165" v="8123" actId="1076"/>
          <ac:spMkLst>
            <pc:docMk/>
            <pc:sldMk cId="872589552" sldId="871"/>
            <ac:spMk id="8" creationId="{8AD3171E-9C05-CA4C-1003-2BF7BB01FD7C}"/>
          </ac:spMkLst>
        </pc:spChg>
      </pc:sldChg>
      <pc:sldChg chg="addSp modSp new mod">
        <pc:chgData name="Aaron J Masino" userId="2136f450-c1a6-467a-901d-8891005589d6" providerId="ADAL" clId="{ACC460FB-EDC5-55C8-B349-F928A764A37C}" dt="2025-09-11T22:28:49.727" v="8486" actId="207"/>
        <pc:sldMkLst>
          <pc:docMk/>
          <pc:sldMk cId="2181670865" sldId="872"/>
        </pc:sldMkLst>
        <pc:spChg chg="mod">
          <ac:chgData name="Aaron J Masino" userId="2136f450-c1a6-467a-901d-8891005589d6" providerId="ADAL" clId="{ACC460FB-EDC5-55C8-B349-F928A764A37C}" dt="2025-09-11T22:24:34.247" v="8215" actId="20577"/>
          <ac:spMkLst>
            <pc:docMk/>
            <pc:sldMk cId="2181670865" sldId="872"/>
            <ac:spMk id="2" creationId="{CDA69F60-574E-9D57-2239-DFE730AB5A4F}"/>
          </ac:spMkLst>
        </pc:spChg>
        <pc:spChg chg="mod">
          <ac:chgData name="Aaron J Masino" userId="2136f450-c1a6-467a-901d-8891005589d6" providerId="ADAL" clId="{ACC460FB-EDC5-55C8-B349-F928A764A37C}" dt="2025-09-11T22:28:49.727" v="8486" actId="207"/>
          <ac:spMkLst>
            <pc:docMk/>
            <pc:sldMk cId="2181670865" sldId="872"/>
            <ac:spMk id="3" creationId="{EA90F9AB-1098-940D-9A46-456064B8AD6D}"/>
          </ac:spMkLst>
        </pc:spChg>
        <pc:spChg chg="add mod">
          <ac:chgData name="Aaron J Masino" userId="2136f450-c1a6-467a-901d-8891005589d6" providerId="ADAL" clId="{ACC460FB-EDC5-55C8-B349-F928A764A37C}" dt="2025-09-11T22:26:14.987" v="8362"/>
          <ac:spMkLst>
            <pc:docMk/>
            <pc:sldMk cId="2181670865" sldId="872"/>
            <ac:spMk id="5" creationId="{75A0687F-D164-89DC-C069-689FB0118AD2}"/>
          </ac:spMkLst>
        </pc:spChg>
        <pc:spChg chg="add mod">
          <ac:chgData name="Aaron J Masino" userId="2136f450-c1a6-467a-901d-8891005589d6" providerId="ADAL" clId="{ACC460FB-EDC5-55C8-B349-F928A764A37C}" dt="2025-09-11T22:26:14.987" v="8362"/>
          <ac:spMkLst>
            <pc:docMk/>
            <pc:sldMk cId="2181670865" sldId="872"/>
            <ac:spMk id="6" creationId="{48D7AA15-55FE-E2FA-E388-D3A12ED58439}"/>
          </ac:spMkLst>
        </pc:spChg>
        <pc:spChg chg="add mod">
          <ac:chgData name="Aaron J Masino" userId="2136f450-c1a6-467a-901d-8891005589d6" providerId="ADAL" clId="{ACC460FB-EDC5-55C8-B349-F928A764A37C}" dt="2025-09-11T22:27:51.223" v="8406" actId="255"/>
          <ac:spMkLst>
            <pc:docMk/>
            <pc:sldMk cId="2181670865" sldId="872"/>
            <ac:spMk id="9" creationId="{B1857C0F-2796-4114-67B2-7212F33CEE27}"/>
          </ac:spMkLst>
        </pc:spChg>
        <pc:spChg chg="add mod">
          <ac:chgData name="Aaron J Masino" userId="2136f450-c1a6-467a-901d-8891005589d6" providerId="ADAL" clId="{ACC460FB-EDC5-55C8-B349-F928A764A37C}" dt="2025-09-11T22:27:29.447" v="8374" actId="1076"/>
          <ac:spMkLst>
            <pc:docMk/>
            <pc:sldMk cId="2181670865" sldId="872"/>
            <ac:spMk id="10" creationId="{96E489E4-378F-74D1-F5E4-05FDE0FA3B9E}"/>
          </ac:spMkLst>
        </pc:spChg>
        <pc:grpChg chg="add mod">
          <ac:chgData name="Aaron J Masino" userId="2136f450-c1a6-467a-901d-8891005589d6" providerId="ADAL" clId="{ACC460FB-EDC5-55C8-B349-F928A764A37C}" dt="2025-09-11T22:26:37.080" v="8367" actId="1076"/>
          <ac:grpSpMkLst>
            <pc:docMk/>
            <pc:sldMk cId="2181670865" sldId="872"/>
            <ac:grpSpMk id="7" creationId="{636AB6A5-80B6-BD22-F418-1A2956C7A148}"/>
          </ac:grpSpMkLst>
        </pc:grpChg>
        <pc:picChg chg="add mod">
          <ac:chgData name="Aaron J Masino" userId="2136f450-c1a6-467a-901d-8891005589d6" providerId="ADAL" clId="{ACC460FB-EDC5-55C8-B349-F928A764A37C}" dt="2025-09-11T22:26:29.337" v="8365" actId="1076"/>
          <ac:picMkLst>
            <pc:docMk/>
            <pc:sldMk cId="2181670865" sldId="872"/>
            <ac:picMk id="4" creationId="{46AF1181-3AE7-E932-B456-8ECE21F788D7}"/>
          </ac:picMkLst>
        </pc:picChg>
        <pc:picChg chg="add mod">
          <ac:chgData name="Aaron J Masino" userId="2136f450-c1a6-467a-901d-8891005589d6" providerId="ADAL" clId="{ACC460FB-EDC5-55C8-B349-F928A764A37C}" dt="2025-09-11T22:27:17.177" v="8371" actId="1076"/>
          <ac:picMkLst>
            <pc:docMk/>
            <pc:sldMk cId="2181670865" sldId="872"/>
            <ac:picMk id="8" creationId="{4EEE3F10-E8D6-86B9-62DC-F1E21C953B9C}"/>
          </ac:picMkLst>
        </pc:picChg>
      </pc:sldChg>
      <pc:sldChg chg="modSp add mod">
        <pc:chgData name="Aaron J Masino" userId="2136f450-c1a6-467a-901d-8891005589d6" providerId="ADAL" clId="{ACC460FB-EDC5-55C8-B349-F928A764A37C}" dt="2025-09-11T22:29:06.126" v="8489" actId="207"/>
        <pc:sldMkLst>
          <pc:docMk/>
          <pc:sldMk cId="606713967" sldId="873"/>
        </pc:sldMkLst>
        <pc:spChg chg="mod">
          <ac:chgData name="Aaron J Masino" userId="2136f450-c1a6-467a-901d-8891005589d6" providerId="ADAL" clId="{ACC460FB-EDC5-55C8-B349-F928A764A37C}" dt="2025-09-11T22:29:06.126" v="8489" actId="207"/>
          <ac:spMkLst>
            <pc:docMk/>
            <pc:sldMk cId="606713967" sldId="873"/>
            <ac:spMk id="3" creationId="{4119FA5F-6C38-4C6D-AF5E-63536370A292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9-11T22:33:33.069" v="8744" actId="207"/>
        <pc:sldMkLst>
          <pc:docMk/>
          <pc:sldMk cId="1247359265" sldId="874"/>
        </pc:sldMkLst>
        <pc:spChg chg="mod">
          <ac:chgData name="Aaron J Masino" userId="2136f450-c1a6-467a-901d-8891005589d6" providerId="ADAL" clId="{ACC460FB-EDC5-55C8-B349-F928A764A37C}" dt="2025-09-11T22:29:55.799" v="8554"/>
          <ac:spMkLst>
            <pc:docMk/>
            <pc:sldMk cId="1247359265" sldId="874"/>
            <ac:spMk id="2" creationId="{968B4CB0-8F1B-4D77-CF37-F31AF5BFC2C3}"/>
          </ac:spMkLst>
        </pc:spChg>
        <pc:spChg chg="mod">
          <ac:chgData name="Aaron J Masino" userId="2136f450-c1a6-467a-901d-8891005589d6" providerId="ADAL" clId="{ACC460FB-EDC5-55C8-B349-F928A764A37C}" dt="2025-09-11T22:33:33.069" v="8744" actId="207"/>
          <ac:spMkLst>
            <pc:docMk/>
            <pc:sldMk cId="1247359265" sldId="874"/>
            <ac:spMk id="3" creationId="{EA1E5D93-3564-994E-F434-1C4E5721C761}"/>
          </ac:spMkLst>
        </pc:spChg>
        <pc:spChg chg="mod">
          <ac:chgData name="Aaron J Masino" userId="2136f450-c1a6-467a-901d-8891005589d6" providerId="ADAL" clId="{ACC460FB-EDC5-55C8-B349-F928A764A37C}" dt="2025-09-11T22:32:16.291" v="8714" actId="1076"/>
          <ac:spMkLst>
            <pc:docMk/>
            <pc:sldMk cId="1247359265" sldId="874"/>
            <ac:spMk id="9" creationId="{AC93CEAE-EF21-AC63-5BFE-976775A67611}"/>
          </ac:spMkLst>
        </pc:spChg>
        <pc:spChg chg="add mod">
          <ac:chgData name="Aaron J Masino" userId="2136f450-c1a6-467a-901d-8891005589d6" providerId="ADAL" clId="{ACC460FB-EDC5-55C8-B349-F928A764A37C}" dt="2025-09-11T22:31:46.758" v="8708" actId="2085"/>
          <ac:spMkLst>
            <pc:docMk/>
            <pc:sldMk cId="1247359265" sldId="874"/>
            <ac:spMk id="12" creationId="{A25D792D-2864-A01A-571E-706A9DC11E6E}"/>
          </ac:spMkLst>
        </pc:spChg>
        <pc:spChg chg="add mod">
          <ac:chgData name="Aaron J Masino" userId="2136f450-c1a6-467a-901d-8891005589d6" providerId="ADAL" clId="{ACC460FB-EDC5-55C8-B349-F928A764A37C}" dt="2025-09-11T22:31:52.982" v="8710" actId="1076"/>
          <ac:spMkLst>
            <pc:docMk/>
            <pc:sldMk cId="1247359265" sldId="874"/>
            <ac:spMk id="13" creationId="{14BAC3F5-2C91-2F77-1E83-23E5433D0DFE}"/>
          </ac:spMkLst>
        </pc:spChg>
        <pc:spChg chg="add mod">
          <ac:chgData name="Aaron J Masino" userId="2136f450-c1a6-467a-901d-8891005589d6" providerId="ADAL" clId="{ACC460FB-EDC5-55C8-B349-F928A764A37C}" dt="2025-09-11T22:32:36.056" v="8742" actId="20577"/>
          <ac:spMkLst>
            <pc:docMk/>
            <pc:sldMk cId="1247359265" sldId="874"/>
            <ac:spMk id="15" creationId="{75D28D97-914B-95D8-F03C-A9362BB62AFE}"/>
          </ac:spMkLst>
        </pc:spChg>
        <pc:grpChg chg="add">
          <ac:chgData name="Aaron J Masino" userId="2136f450-c1a6-467a-901d-8891005589d6" providerId="ADAL" clId="{ACC460FB-EDC5-55C8-B349-F928A764A37C}" dt="2025-09-11T22:32:01.538" v="8711" actId="164"/>
          <ac:grpSpMkLst>
            <pc:docMk/>
            <pc:sldMk cId="1247359265" sldId="874"/>
            <ac:grpSpMk id="14" creationId="{31242692-D8A2-EEBA-FAF5-4D1BFF2117FB}"/>
          </ac:grpSpMkLst>
        </pc:grpChg>
        <pc:picChg chg="add mod">
          <ac:chgData name="Aaron J Masino" userId="2136f450-c1a6-467a-901d-8891005589d6" providerId="ADAL" clId="{ACC460FB-EDC5-55C8-B349-F928A764A37C}" dt="2025-09-11T22:31:30.652" v="8702" actId="1076"/>
          <ac:picMkLst>
            <pc:docMk/>
            <pc:sldMk cId="1247359265" sldId="874"/>
            <ac:picMk id="11" creationId="{CCE8E287-BB59-3BC0-FB5D-C3D0AACB2FDC}"/>
          </ac:picMkLst>
        </pc:picChg>
      </pc:sldChg>
      <pc:sldChg chg="addSp modSp new mod">
        <pc:chgData name="Aaron J Masino" userId="2136f450-c1a6-467a-901d-8891005589d6" providerId="ADAL" clId="{ACC460FB-EDC5-55C8-B349-F928A764A37C}" dt="2025-09-11T22:36:48.386" v="8964" actId="20577"/>
        <pc:sldMkLst>
          <pc:docMk/>
          <pc:sldMk cId="2517651485" sldId="875"/>
        </pc:sldMkLst>
        <pc:spChg chg="mod">
          <ac:chgData name="Aaron J Masino" userId="2136f450-c1a6-467a-901d-8891005589d6" providerId="ADAL" clId="{ACC460FB-EDC5-55C8-B349-F928A764A37C}" dt="2025-09-11T22:33:52.446" v="8773" actId="20577"/>
          <ac:spMkLst>
            <pc:docMk/>
            <pc:sldMk cId="2517651485" sldId="875"/>
            <ac:spMk id="2" creationId="{6F366398-BEDB-7CBB-DDF4-27A6F9FD62EB}"/>
          </ac:spMkLst>
        </pc:spChg>
        <pc:spChg chg="mod">
          <ac:chgData name="Aaron J Masino" userId="2136f450-c1a6-467a-901d-8891005589d6" providerId="ADAL" clId="{ACC460FB-EDC5-55C8-B349-F928A764A37C}" dt="2025-09-11T22:36:48.386" v="8964" actId="20577"/>
          <ac:spMkLst>
            <pc:docMk/>
            <pc:sldMk cId="2517651485" sldId="875"/>
            <ac:spMk id="3" creationId="{F8EE5017-472C-A85D-2315-72127000A7A3}"/>
          </ac:spMkLst>
        </pc:spChg>
        <pc:spChg chg="add mod">
          <ac:chgData name="Aaron J Masino" userId="2136f450-c1a6-467a-901d-8891005589d6" providerId="ADAL" clId="{ACC460FB-EDC5-55C8-B349-F928A764A37C}" dt="2025-09-11T22:35:17.458" v="8819"/>
          <ac:spMkLst>
            <pc:docMk/>
            <pc:sldMk cId="2517651485" sldId="875"/>
            <ac:spMk id="6" creationId="{54060CD0-677C-527D-E92C-3EE3BBB7EF79}"/>
          </ac:spMkLst>
        </pc:spChg>
        <pc:spChg chg="add mod">
          <ac:chgData name="Aaron J Masino" userId="2136f450-c1a6-467a-901d-8891005589d6" providerId="ADAL" clId="{ACC460FB-EDC5-55C8-B349-F928A764A37C}" dt="2025-09-11T22:36:35.907" v="8961" actId="113"/>
          <ac:spMkLst>
            <pc:docMk/>
            <pc:sldMk cId="2517651485" sldId="875"/>
            <ac:spMk id="7" creationId="{4316E291-DF10-B06E-EB7B-49DF0987E600}"/>
          </ac:spMkLst>
        </pc:spChg>
        <pc:picChg chg="add mod">
          <ac:chgData name="Aaron J Masino" userId="2136f450-c1a6-467a-901d-8891005589d6" providerId="ADAL" clId="{ACC460FB-EDC5-55C8-B349-F928A764A37C}" dt="2025-09-11T22:35:26.877" v="8820" actId="1076"/>
          <ac:picMkLst>
            <pc:docMk/>
            <pc:sldMk cId="2517651485" sldId="875"/>
            <ac:picMk id="4" creationId="{1C1908F2-5700-37C2-1502-B8609198DDAD}"/>
          </ac:picMkLst>
        </pc:picChg>
        <pc:picChg chg="add mod">
          <ac:chgData name="Aaron J Masino" userId="2136f450-c1a6-467a-901d-8891005589d6" providerId="ADAL" clId="{ACC460FB-EDC5-55C8-B349-F928A764A37C}" dt="2025-09-11T22:35:11.331" v="8818" actId="1076"/>
          <ac:picMkLst>
            <pc:docMk/>
            <pc:sldMk cId="2517651485" sldId="875"/>
            <ac:picMk id="5" creationId="{9DD18179-3618-7F2B-7B5C-923E91364433}"/>
          </ac:picMkLst>
        </pc:picChg>
      </pc:sldChg>
      <pc:sldChg chg="addSp modSp new mod">
        <pc:chgData name="Aaron J Masino" userId="2136f450-c1a6-467a-901d-8891005589d6" providerId="ADAL" clId="{ACC460FB-EDC5-55C8-B349-F928A764A37C}" dt="2025-10-07T11:09:00.282" v="15074" actId="20577"/>
        <pc:sldMkLst>
          <pc:docMk/>
          <pc:sldMk cId="3710073272" sldId="876"/>
        </pc:sldMkLst>
        <pc:spChg chg="mod">
          <ac:chgData name="Aaron J Masino" userId="2136f450-c1a6-467a-901d-8891005589d6" providerId="ADAL" clId="{ACC460FB-EDC5-55C8-B349-F928A764A37C}" dt="2025-09-11T22:37:59.424" v="9002" actId="20577"/>
          <ac:spMkLst>
            <pc:docMk/>
            <pc:sldMk cId="3710073272" sldId="876"/>
            <ac:spMk id="2" creationId="{1125E14E-BCAD-328F-9624-2631AFD77107}"/>
          </ac:spMkLst>
        </pc:spChg>
        <pc:spChg chg="mod">
          <ac:chgData name="Aaron J Masino" userId="2136f450-c1a6-467a-901d-8891005589d6" providerId="ADAL" clId="{ACC460FB-EDC5-55C8-B349-F928A764A37C}" dt="2025-10-07T11:09:00.282" v="15074" actId="20577"/>
          <ac:spMkLst>
            <pc:docMk/>
            <pc:sldMk cId="3710073272" sldId="876"/>
            <ac:spMk id="3" creationId="{BC8D8E8F-080E-80BD-EFC2-4002AEC8D755}"/>
          </ac:spMkLst>
        </pc:spChg>
        <pc:spChg chg="add mod">
          <ac:chgData name="Aaron J Masino" userId="2136f450-c1a6-467a-901d-8891005589d6" providerId="ADAL" clId="{ACC460FB-EDC5-55C8-B349-F928A764A37C}" dt="2025-09-11T22:40:00.759" v="9160"/>
          <ac:spMkLst>
            <pc:docMk/>
            <pc:sldMk cId="3710073272" sldId="876"/>
            <ac:spMk id="6" creationId="{44A63947-9C7B-F8DA-43A4-B0E078CE5E32}"/>
          </ac:spMkLst>
        </pc:spChg>
        <pc:picChg chg="add mod">
          <ac:chgData name="Aaron J Masino" userId="2136f450-c1a6-467a-901d-8891005589d6" providerId="ADAL" clId="{ACC460FB-EDC5-55C8-B349-F928A764A37C}" dt="2025-09-11T22:39:06.748" v="9157" actId="1076"/>
          <ac:picMkLst>
            <pc:docMk/>
            <pc:sldMk cId="3710073272" sldId="876"/>
            <ac:picMk id="4" creationId="{EB2858C6-BCC7-E7C5-29DB-4A4EA67C1530}"/>
          </ac:picMkLst>
        </pc:picChg>
        <pc:picChg chg="add mod">
          <ac:chgData name="Aaron J Masino" userId="2136f450-c1a6-467a-901d-8891005589d6" providerId="ADAL" clId="{ACC460FB-EDC5-55C8-B349-F928A764A37C}" dt="2025-09-11T22:39:54.329" v="9159" actId="1076"/>
          <ac:picMkLst>
            <pc:docMk/>
            <pc:sldMk cId="3710073272" sldId="876"/>
            <ac:picMk id="5" creationId="{83CBC9C2-6107-A8C0-AFDC-8CD15FCA1AC7}"/>
          </ac:picMkLst>
        </pc:picChg>
      </pc:sldChg>
      <pc:sldChg chg="addSp modSp new mod">
        <pc:chgData name="Aaron J Masino" userId="2136f450-c1a6-467a-901d-8891005589d6" providerId="ADAL" clId="{ACC460FB-EDC5-55C8-B349-F928A764A37C}" dt="2025-09-12T12:13:15.053" v="9619"/>
        <pc:sldMkLst>
          <pc:docMk/>
          <pc:sldMk cId="697564438" sldId="877"/>
        </pc:sldMkLst>
        <pc:spChg chg="mod">
          <ac:chgData name="Aaron J Masino" userId="2136f450-c1a6-467a-901d-8891005589d6" providerId="ADAL" clId="{ACC460FB-EDC5-55C8-B349-F928A764A37C}" dt="2025-09-11T22:40:23.918" v="9185" actId="20577"/>
          <ac:spMkLst>
            <pc:docMk/>
            <pc:sldMk cId="697564438" sldId="877"/>
            <ac:spMk id="2" creationId="{006931FB-8565-8245-F840-19CD0234C079}"/>
          </ac:spMkLst>
        </pc:spChg>
        <pc:spChg chg="mod">
          <ac:chgData name="Aaron J Masino" userId="2136f450-c1a6-467a-901d-8891005589d6" providerId="ADAL" clId="{ACC460FB-EDC5-55C8-B349-F928A764A37C}" dt="2025-09-11T22:42:53.969" v="9411" actId="20577"/>
          <ac:spMkLst>
            <pc:docMk/>
            <pc:sldMk cId="697564438" sldId="877"/>
            <ac:spMk id="3" creationId="{ACEFB346-055C-F6E4-6013-2975D53F65ED}"/>
          </ac:spMkLst>
        </pc:spChg>
        <pc:spChg chg="add mod">
          <ac:chgData name="Aaron J Masino" userId="2136f450-c1a6-467a-901d-8891005589d6" providerId="ADAL" clId="{ACC460FB-EDC5-55C8-B349-F928A764A37C}" dt="2025-09-12T12:13:15.053" v="9619"/>
          <ac:spMkLst>
            <pc:docMk/>
            <pc:sldMk cId="697564438" sldId="877"/>
            <ac:spMk id="6" creationId="{92716DDA-5C29-6EC8-91DC-D436CBE85742}"/>
          </ac:spMkLst>
        </pc:spChg>
        <pc:picChg chg="add mod">
          <ac:chgData name="Aaron J Masino" userId="2136f450-c1a6-467a-901d-8891005589d6" providerId="ADAL" clId="{ACC460FB-EDC5-55C8-B349-F928A764A37C}" dt="2025-09-11T22:42:09.630" v="9375" actId="1076"/>
          <ac:picMkLst>
            <pc:docMk/>
            <pc:sldMk cId="697564438" sldId="877"/>
            <ac:picMk id="4" creationId="{7B30A162-AF07-B748-0E21-22472ACC30D9}"/>
          </ac:picMkLst>
        </pc:picChg>
        <pc:picChg chg="add mod">
          <ac:chgData name="Aaron J Masino" userId="2136f450-c1a6-467a-901d-8891005589d6" providerId="ADAL" clId="{ACC460FB-EDC5-55C8-B349-F928A764A37C}" dt="2025-09-11T22:42:30.268" v="9377" actId="1076"/>
          <ac:picMkLst>
            <pc:docMk/>
            <pc:sldMk cId="697564438" sldId="877"/>
            <ac:picMk id="5" creationId="{DCBC53E0-6DB9-F681-16D6-6F0B613480CE}"/>
          </ac:picMkLst>
        </pc:picChg>
      </pc:sldChg>
      <pc:sldChg chg="addSp modSp new mod">
        <pc:chgData name="Aaron J Masino" userId="2136f450-c1a6-467a-901d-8891005589d6" providerId="ADAL" clId="{ACC460FB-EDC5-55C8-B349-F928A764A37C}" dt="2025-09-12T12:15:35.467" v="9672" actId="207"/>
        <pc:sldMkLst>
          <pc:docMk/>
          <pc:sldMk cId="1043523396" sldId="878"/>
        </pc:sldMkLst>
        <pc:spChg chg="mod">
          <ac:chgData name="Aaron J Masino" userId="2136f450-c1a6-467a-901d-8891005589d6" providerId="ADAL" clId="{ACC460FB-EDC5-55C8-B349-F928A764A37C}" dt="2025-09-12T12:10:11.815" v="9460" actId="20577"/>
          <ac:spMkLst>
            <pc:docMk/>
            <pc:sldMk cId="1043523396" sldId="878"/>
            <ac:spMk id="2" creationId="{440F36BA-8123-4BE9-897C-53AECDE12753}"/>
          </ac:spMkLst>
        </pc:spChg>
        <pc:spChg chg="mod">
          <ac:chgData name="Aaron J Masino" userId="2136f450-c1a6-467a-901d-8891005589d6" providerId="ADAL" clId="{ACC460FB-EDC5-55C8-B349-F928A764A37C}" dt="2025-09-12T12:13:01.061" v="9618" actId="20577"/>
          <ac:spMkLst>
            <pc:docMk/>
            <pc:sldMk cId="1043523396" sldId="878"/>
            <ac:spMk id="3" creationId="{C0EFE256-CDD3-81FD-C89D-EC83DE4AE93B}"/>
          </ac:spMkLst>
        </pc:spChg>
        <pc:spChg chg="add mod">
          <ac:chgData name="Aaron J Masino" userId="2136f450-c1a6-467a-901d-8891005589d6" providerId="ADAL" clId="{ACC460FB-EDC5-55C8-B349-F928A764A37C}" dt="2025-09-12T12:13:18.051" v="9620"/>
          <ac:spMkLst>
            <pc:docMk/>
            <pc:sldMk cId="1043523396" sldId="878"/>
            <ac:spMk id="4" creationId="{ADE48FAC-577B-E610-FCEB-BE58DE0C9417}"/>
          </ac:spMkLst>
        </pc:spChg>
        <pc:spChg chg="add mod">
          <ac:chgData name="Aaron J Masino" userId="2136f450-c1a6-467a-901d-8891005589d6" providerId="ADAL" clId="{ACC460FB-EDC5-55C8-B349-F928A764A37C}" dt="2025-09-12T12:15:35.467" v="9672" actId="207"/>
          <ac:spMkLst>
            <pc:docMk/>
            <pc:sldMk cId="1043523396" sldId="878"/>
            <ac:spMk id="7" creationId="{BCDB39F6-4CD7-6F39-C7AD-07931220378B}"/>
          </ac:spMkLst>
        </pc:spChg>
        <pc:graphicFrameChg chg="add mod modGraphic">
          <ac:chgData name="Aaron J Masino" userId="2136f450-c1a6-467a-901d-8891005589d6" providerId="ADAL" clId="{ACC460FB-EDC5-55C8-B349-F928A764A37C}" dt="2025-09-12T12:14:57.024" v="9647" actId="1076"/>
          <ac:graphicFrameMkLst>
            <pc:docMk/>
            <pc:sldMk cId="1043523396" sldId="878"/>
            <ac:graphicFrameMk id="6" creationId="{A5E346BD-C6FF-61E0-636E-F3BC56800908}"/>
          </ac:graphicFrameMkLst>
        </pc:graphicFrameChg>
        <pc:picChg chg="add mod">
          <ac:chgData name="Aaron J Masino" userId="2136f450-c1a6-467a-901d-8891005589d6" providerId="ADAL" clId="{ACC460FB-EDC5-55C8-B349-F928A764A37C}" dt="2025-09-12T12:13:41.834" v="9622" actId="1076"/>
          <ac:picMkLst>
            <pc:docMk/>
            <pc:sldMk cId="1043523396" sldId="878"/>
            <ac:picMk id="5" creationId="{1BAF752C-168B-E551-038C-6CF7F1006DBF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09-12T12:19:20.590" v="9875" actId="478"/>
        <pc:sldMkLst>
          <pc:docMk/>
          <pc:sldMk cId="1866232648" sldId="879"/>
        </pc:sldMkLst>
        <pc:spChg chg="mod">
          <ac:chgData name="Aaron J Masino" userId="2136f450-c1a6-467a-901d-8891005589d6" providerId="ADAL" clId="{ACC460FB-EDC5-55C8-B349-F928A764A37C}" dt="2025-09-12T12:18:16.292" v="9860" actId="20577"/>
          <ac:spMkLst>
            <pc:docMk/>
            <pc:sldMk cId="1866232648" sldId="879"/>
            <ac:spMk id="3" creationId="{EF30EED0-60DE-23FE-C432-8A909F84B200}"/>
          </ac:spMkLst>
        </pc:spChg>
        <pc:graphicFrameChg chg="mod modGraphic">
          <ac:chgData name="Aaron J Masino" userId="2136f450-c1a6-467a-901d-8891005589d6" providerId="ADAL" clId="{ACC460FB-EDC5-55C8-B349-F928A764A37C}" dt="2025-09-12T12:18:37.207" v="9866" actId="20577"/>
          <ac:graphicFrameMkLst>
            <pc:docMk/>
            <pc:sldMk cId="1866232648" sldId="879"/>
            <ac:graphicFrameMk id="6" creationId="{EDBFEB84-35B9-B797-E0D8-2AFBFE8D1E2B}"/>
          </ac:graphicFrameMkLst>
        </pc:graphicFrameChg>
        <pc:picChg chg="add mod">
          <ac:chgData name="Aaron J Masino" userId="2136f450-c1a6-467a-901d-8891005589d6" providerId="ADAL" clId="{ACC460FB-EDC5-55C8-B349-F928A764A37C}" dt="2025-09-12T12:19:19.180" v="9874" actId="167"/>
          <ac:picMkLst>
            <pc:docMk/>
            <pc:sldMk cId="1866232648" sldId="879"/>
            <ac:picMk id="10" creationId="{22A8684B-072F-114F-B6DC-083E71314DC1}"/>
          </ac:picMkLst>
        </pc:picChg>
      </pc:sldChg>
      <pc:sldChg chg="addSp delSp modSp add mod">
        <pc:chgData name="Aaron J Masino" userId="2136f450-c1a6-467a-901d-8891005589d6" providerId="ADAL" clId="{ACC460FB-EDC5-55C8-B349-F928A764A37C}" dt="2025-10-07T11:14:42.700" v="15103" actId="478"/>
        <pc:sldMkLst>
          <pc:docMk/>
          <pc:sldMk cId="249115290" sldId="880"/>
        </pc:sldMkLst>
        <pc:spChg chg="mod">
          <ac:chgData name="Aaron J Masino" userId="2136f450-c1a6-467a-901d-8891005589d6" providerId="ADAL" clId="{ACC460FB-EDC5-55C8-B349-F928A764A37C}" dt="2025-10-07T11:10:08.542" v="15078" actId="20577"/>
          <ac:spMkLst>
            <pc:docMk/>
            <pc:sldMk cId="249115290" sldId="880"/>
            <ac:spMk id="3" creationId="{E15989F4-F1D5-96A2-C26E-8E8C6BE6C792}"/>
          </ac:spMkLst>
        </pc:spChg>
        <pc:spChg chg="add mod">
          <ac:chgData name="Aaron J Masino" userId="2136f450-c1a6-467a-901d-8891005589d6" providerId="ADAL" clId="{ACC460FB-EDC5-55C8-B349-F928A764A37C}" dt="2025-10-07T11:14:27.666" v="15102" actId="20577"/>
          <ac:spMkLst>
            <pc:docMk/>
            <pc:sldMk cId="249115290" sldId="880"/>
            <ac:spMk id="8" creationId="{EF733A0A-A09D-B026-1F59-FE007B6537DF}"/>
          </ac:spMkLst>
        </pc:spChg>
        <pc:spChg chg="add del mod">
          <ac:chgData name="Aaron J Masino" userId="2136f450-c1a6-467a-901d-8891005589d6" providerId="ADAL" clId="{ACC460FB-EDC5-55C8-B349-F928A764A37C}" dt="2025-10-07T11:14:42.700" v="15103" actId="478"/>
          <ac:spMkLst>
            <pc:docMk/>
            <pc:sldMk cId="249115290" sldId="880"/>
            <ac:spMk id="10" creationId="{AE523458-3D31-AE4C-15E4-E03019CBB31B}"/>
          </ac:spMkLst>
        </pc:spChg>
        <pc:graphicFrameChg chg="mod modGraphic">
          <ac:chgData name="Aaron J Masino" userId="2136f450-c1a6-467a-901d-8891005589d6" providerId="ADAL" clId="{ACC460FB-EDC5-55C8-B349-F928A764A37C}" dt="2025-10-07T11:14:21.319" v="15100" actId="20577"/>
          <ac:graphicFrameMkLst>
            <pc:docMk/>
            <pc:sldMk cId="249115290" sldId="880"/>
            <ac:graphicFrameMk id="6" creationId="{45B4A348-C631-6088-BA4C-4C5473FFE53D}"/>
          </ac:graphicFrameMkLst>
        </pc:graphicFrameChg>
        <pc:picChg chg="add mod">
          <ac:chgData name="Aaron J Masino" userId="2136f450-c1a6-467a-901d-8891005589d6" providerId="ADAL" clId="{ACC460FB-EDC5-55C8-B349-F928A764A37C}" dt="2025-09-12T12:23:55.005" v="10222" actId="167"/>
          <ac:picMkLst>
            <pc:docMk/>
            <pc:sldMk cId="249115290" sldId="880"/>
            <ac:picMk id="5" creationId="{78595021-248A-240E-4BF0-178EDD8B91F2}"/>
          </ac:picMkLst>
        </pc:picChg>
      </pc:sldChg>
      <pc:sldChg chg="modSp new mod">
        <pc:chgData name="Aaron J Masino" userId="2136f450-c1a6-467a-901d-8891005589d6" providerId="ADAL" clId="{ACC460FB-EDC5-55C8-B349-F928A764A37C}" dt="2025-09-12T14:23:11.095" v="10693" actId="20577"/>
        <pc:sldMkLst>
          <pc:docMk/>
          <pc:sldMk cId="3635613819" sldId="881"/>
        </pc:sldMkLst>
        <pc:spChg chg="mod">
          <ac:chgData name="Aaron J Masino" userId="2136f450-c1a6-467a-901d-8891005589d6" providerId="ADAL" clId="{ACC460FB-EDC5-55C8-B349-F928A764A37C}" dt="2025-09-12T14:18:54.981" v="10391" actId="20577"/>
          <ac:spMkLst>
            <pc:docMk/>
            <pc:sldMk cId="3635613819" sldId="881"/>
            <ac:spMk id="2" creationId="{E7C2F50F-6842-73F2-CF21-3476458F9FF5}"/>
          </ac:spMkLst>
        </pc:spChg>
        <pc:spChg chg="mod">
          <ac:chgData name="Aaron J Masino" userId="2136f450-c1a6-467a-901d-8891005589d6" providerId="ADAL" clId="{ACC460FB-EDC5-55C8-B349-F928A764A37C}" dt="2025-09-12T14:23:11.095" v="10693" actId="20577"/>
          <ac:spMkLst>
            <pc:docMk/>
            <pc:sldMk cId="3635613819" sldId="881"/>
            <ac:spMk id="3" creationId="{17E9B5D5-A038-1F8C-5107-54C4D2A4B3CC}"/>
          </ac:spMkLst>
        </pc:spChg>
      </pc:sldChg>
      <pc:sldChg chg="add">
        <pc:chgData name="Aaron J Masino" userId="2136f450-c1a6-467a-901d-8891005589d6" providerId="ADAL" clId="{ACC460FB-EDC5-55C8-B349-F928A764A37C}" dt="2025-09-12T14:23:49.193" v="10694"/>
        <pc:sldMkLst>
          <pc:docMk/>
          <pc:sldMk cId="356763826" sldId="882"/>
        </pc:sldMkLst>
      </pc:sldChg>
      <pc:sldChg chg="addSp delSp modSp new mod">
        <pc:chgData name="Aaron J Masino" userId="2136f450-c1a6-467a-901d-8891005589d6" providerId="ADAL" clId="{ACC460FB-EDC5-55C8-B349-F928A764A37C}" dt="2025-09-12T15:05:44.177" v="11278" actId="20577"/>
        <pc:sldMkLst>
          <pc:docMk/>
          <pc:sldMk cId="1398304414" sldId="883"/>
        </pc:sldMkLst>
        <pc:spChg chg="mod">
          <ac:chgData name="Aaron J Masino" userId="2136f450-c1a6-467a-901d-8891005589d6" providerId="ADAL" clId="{ACC460FB-EDC5-55C8-B349-F928A764A37C}" dt="2025-09-12T15:05:44.177" v="11278" actId="20577"/>
          <ac:spMkLst>
            <pc:docMk/>
            <pc:sldMk cId="1398304414" sldId="883"/>
            <ac:spMk id="2" creationId="{9DFC480F-F14B-BD90-727A-D0C367BCA79B}"/>
          </ac:spMkLst>
        </pc:spChg>
        <pc:spChg chg="mod">
          <ac:chgData name="Aaron J Masino" userId="2136f450-c1a6-467a-901d-8891005589d6" providerId="ADAL" clId="{ACC460FB-EDC5-55C8-B349-F928A764A37C}" dt="2025-09-12T15:00:21.369" v="10923" actId="20577"/>
          <ac:spMkLst>
            <pc:docMk/>
            <pc:sldMk cId="1398304414" sldId="883"/>
            <ac:spMk id="3" creationId="{5E350D0C-C85A-9B8F-8309-F8F81737E0B3}"/>
          </ac:spMkLst>
        </pc:spChg>
        <pc:spChg chg="add mod">
          <ac:chgData name="Aaron J Masino" userId="2136f450-c1a6-467a-901d-8891005589d6" providerId="ADAL" clId="{ACC460FB-EDC5-55C8-B349-F928A764A37C}" dt="2025-09-12T14:59:30.629" v="10906" actId="1076"/>
          <ac:spMkLst>
            <pc:docMk/>
            <pc:sldMk cId="1398304414" sldId="883"/>
            <ac:spMk id="6" creationId="{06E17280-591D-E35B-98D2-2A63F53C1311}"/>
          </ac:spMkLst>
        </pc:spChg>
        <pc:spChg chg="add mod">
          <ac:chgData name="Aaron J Masino" userId="2136f450-c1a6-467a-901d-8891005589d6" providerId="ADAL" clId="{ACC460FB-EDC5-55C8-B349-F928A764A37C}" dt="2025-09-12T14:57:11.365" v="10888"/>
          <ac:spMkLst>
            <pc:docMk/>
            <pc:sldMk cId="1398304414" sldId="883"/>
            <ac:spMk id="7" creationId="{DD72CD61-A5A0-CA59-8904-82D48D5E5140}"/>
          </ac:spMkLst>
        </pc:spChg>
        <pc:spChg chg="add mod">
          <ac:chgData name="Aaron J Masino" userId="2136f450-c1a6-467a-901d-8891005589d6" providerId="ADAL" clId="{ACC460FB-EDC5-55C8-B349-F928A764A37C}" dt="2025-09-12T14:59:27.480" v="10905" actId="1076"/>
          <ac:spMkLst>
            <pc:docMk/>
            <pc:sldMk cId="1398304414" sldId="883"/>
            <ac:spMk id="9" creationId="{81CDDFC8-6EA8-21E7-A2E9-DC830A4F7D37}"/>
          </ac:spMkLst>
        </pc:spChg>
        <pc:spChg chg="mod">
          <ac:chgData name="Aaron J Masino" userId="2136f450-c1a6-467a-901d-8891005589d6" providerId="ADAL" clId="{ACC460FB-EDC5-55C8-B349-F928A764A37C}" dt="2025-09-12T14:59:00.099" v="10899"/>
          <ac:spMkLst>
            <pc:docMk/>
            <pc:sldMk cId="1398304414" sldId="883"/>
            <ac:spMk id="12" creationId="{5C26651A-193A-9A5A-B121-5BE7CBA56FC8}"/>
          </ac:spMkLst>
        </pc:spChg>
        <pc:spChg chg="mod">
          <ac:chgData name="Aaron J Masino" userId="2136f450-c1a6-467a-901d-8891005589d6" providerId="ADAL" clId="{ACC460FB-EDC5-55C8-B349-F928A764A37C}" dt="2025-09-12T14:59:00.099" v="10899"/>
          <ac:spMkLst>
            <pc:docMk/>
            <pc:sldMk cId="1398304414" sldId="883"/>
            <ac:spMk id="13" creationId="{C3EC5CAC-ADC0-54BF-0916-372EFF8C8C84}"/>
          </ac:spMkLst>
        </pc:spChg>
        <pc:grpChg chg="add mod">
          <ac:chgData name="Aaron J Masino" userId="2136f450-c1a6-467a-901d-8891005589d6" providerId="ADAL" clId="{ACC460FB-EDC5-55C8-B349-F928A764A37C}" dt="2025-09-12T14:59:17.626" v="10902" actId="1076"/>
          <ac:grpSpMkLst>
            <pc:docMk/>
            <pc:sldMk cId="1398304414" sldId="883"/>
            <ac:grpSpMk id="10" creationId="{CC0882CB-6407-E448-7104-61A72824DEE8}"/>
          </ac:grpSpMkLst>
        </pc:grpChg>
        <pc:graphicFrameChg chg="add mod">
          <ac:chgData name="Aaron J Masino" userId="2136f450-c1a6-467a-901d-8891005589d6" providerId="ADAL" clId="{ACC460FB-EDC5-55C8-B349-F928A764A37C}" dt="2025-09-12T14:59:27.480" v="10905" actId="1076"/>
          <ac:graphicFrameMkLst>
            <pc:docMk/>
            <pc:sldMk cId="1398304414" sldId="883"/>
            <ac:graphicFrameMk id="5" creationId="{E7F4AD74-DC79-9C49-9A30-723840B6905B}"/>
          </ac:graphicFrameMkLst>
        </pc:graphicFrameChg>
        <pc:picChg chg="add mod">
          <ac:chgData name="Aaron J Masino" userId="2136f450-c1a6-467a-901d-8891005589d6" providerId="ADAL" clId="{ACC460FB-EDC5-55C8-B349-F928A764A37C}" dt="2025-09-12T14:59:20.762" v="10904" actId="14100"/>
          <ac:picMkLst>
            <pc:docMk/>
            <pc:sldMk cId="1398304414" sldId="883"/>
            <ac:picMk id="4" creationId="{B77CFE28-93A0-B5B7-172D-D71618CC6E07}"/>
          </ac:picMkLst>
        </pc:picChg>
        <pc:picChg chg="mod">
          <ac:chgData name="Aaron J Masino" userId="2136f450-c1a6-467a-901d-8891005589d6" providerId="ADAL" clId="{ACC460FB-EDC5-55C8-B349-F928A764A37C}" dt="2025-09-12T14:59:00.099" v="10899"/>
          <ac:picMkLst>
            <pc:docMk/>
            <pc:sldMk cId="1398304414" sldId="883"/>
            <ac:picMk id="11" creationId="{E5DF5B3F-2907-43EB-40E1-6B27A2BD7BB8}"/>
          </ac:picMkLst>
        </pc:picChg>
        <pc:cxnChg chg="add mod">
          <ac:chgData name="Aaron J Masino" userId="2136f450-c1a6-467a-901d-8891005589d6" providerId="ADAL" clId="{ACC460FB-EDC5-55C8-B349-F928A764A37C}" dt="2025-09-12T14:59:51.585" v="10910" actId="1582"/>
          <ac:cxnSpMkLst>
            <pc:docMk/>
            <pc:sldMk cId="1398304414" sldId="883"/>
            <ac:cxnSpMk id="15" creationId="{7A7A3310-BB97-3AD3-702E-04BE7C5B02BE}"/>
          </ac:cxnSpMkLst>
        </pc:cxnChg>
      </pc:sldChg>
      <pc:sldChg chg="addSp delSp modSp add mod">
        <pc:chgData name="Aaron J Masino" userId="2136f450-c1a6-467a-901d-8891005589d6" providerId="ADAL" clId="{ACC460FB-EDC5-55C8-B349-F928A764A37C}" dt="2025-09-12T15:05:50.404" v="11279" actId="20577"/>
        <pc:sldMkLst>
          <pc:docMk/>
          <pc:sldMk cId="1786474945" sldId="884"/>
        </pc:sldMkLst>
        <pc:spChg chg="mod">
          <ac:chgData name="Aaron J Masino" userId="2136f450-c1a6-467a-901d-8891005589d6" providerId="ADAL" clId="{ACC460FB-EDC5-55C8-B349-F928A764A37C}" dt="2025-09-12T15:05:50.404" v="11279" actId="20577"/>
          <ac:spMkLst>
            <pc:docMk/>
            <pc:sldMk cId="1786474945" sldId="884"/>
            <ac:spMk id="2" creationId="{B61E1613-C6ED-27BD-E3FF-30F9CDF8E2CE}"/>
          </ac:spMkLst>
        </pc:spChg>
        <pc:spChg chg="mod">
          <ac:chgData name="Aaron J Masino" userId="2136f450-c1a6-467a-901d-8891005589d6" providerId="ADAL" clId="{ACC460FB-EDC5-55C8-B349-F928A764A37C}" dt="2025-09-12T15:01:32.992" v="11002" actId="207"/>
          <ac:spMkLst>
            <pc:docMk/>
            <pc:sldMk cId="1786474945" sldId="884"/>
            <ac:spMk id="3" creationId="{ECF7AFED-5A7B-5E61-E8A1-C83F335268A9}"/>
          </ac:spMkLst>
        </pc:spChg>
        <pc:picChg chg="add mod">
          <ac:chgData name="Aaron J Masino" userId="2136f450-c1a6-467a-901d-8891005589d6" providerId="ADAL" clId="{ACC460FB-EDC5-55C8-B349-F928A764A37C}" dt="2025-09-12T15:01:06.240" v="10974" actId="1076"/>
          <ac:picMkLst>
            <pc:docMk/>
            <pc:sldMk cId="1786474945" sldId="884"/>
            <ac:picMk id="8" creationId="{D01DCD55-56C7-7525-E8A4-FC66DA1B7F09}"/>
          </ac:picMkLst>
        </pc:picChg>
      </pc:sldChg>
      <pc:sldChg chg="addSp modSp new mod">
        <pc:chgData name="Aaron J Masino" userId="2136f450-c1a6-467a-901d-8891005589d6" providerId="ADAL" clId="{ACC460FB-EDC5-55C8-B349-F928A764A37C}" dt="2025-10-07T11:24:36.369" v="15363" actId="20577"/>
        <pc:sldMkLst>
          <pc:docMk/>
          <pc:sldMk cId="659915434" sldId="885"/>
        </pc:sldMkLst>
        <pc:spChg chg="mod">
          <ac:chgData name="Aaron J Masino" userId="2136f450-c1a6-467a-901d-8891005589d6" providerId="ADAL" clId="{ACC460FB-EDC5-55C8-B349-F928A764A37C}" dt="2025-09-12T15:02:06.045" v="11051" actId="20577"/>
          <ac:spMkLst>
            <pc:docMk/>
            <pc:sldMk cId="659915434" sldId="885"/>
            <ac:spMk id="2" creationId="{4640F0B0-2111-6BBE-3D15-A751B2D429C0}"/>
          </ac:spMkLst>
        </pc:spChg>
        <pc:spChg chg="mod">
          <ac:chgData name="Aaron J Masino" userId="2136f450-c1a6-467a-901d-8891005589d6" providerId="ADAL" clId="{ACC460FB-EDC5-55C8-B349-F928A764A37C}" dt="2025-10-07T11:24:36.369" v="15363" actId="20577"/>
          <ac:spMkLst>
            <pc:docMk/>
            <pc:sldMk cId="659915434" sldId="885"/>
            <ac:spMk id="3" creationId="{411614BB-C369-C3D9-E494-7BFC2CF977AB}"/>
          </ac:spMkLst>
        </pc:spChg>
        <pc:spChg chg="add mod">
          <ac:chgData name="Aaron J Masino" userId="2136f450-c1a6-467a-901d-8891005589d6" providerId="ADAL" clId="{ACC460FB-EDC5-55C8-B349-F928A764A37C}" dt="2025-10-07T11:23:23.814" v="15353" actId="1036"/>
          <ac:spMkLst>
            <pc:docMk/>
            <pc:sldMk cId="659915434" sldId="885"/>
            <ac:spMk id="5" creationId="{02FAAC48-E6E2-0A9B-7D2C-5DE707535A72}"/>
          </ac:spMkLst>
        </pc:spChg>
        <pc:spChg chg="add mod">
          <ac:chgData name="Aaron J Masino" userId="2136f450-c1a6-467a-901d-8891005589d6" providerId="ADAL" clId="{ACC460FB-EDC5-55C8-B349-F928A764A37C}" dt="2025-10-07T11:23:23.814" v="15353" actId="1036"/>
          <ac:spMkLst>
            <pc:docMk/>
            <pc:sldMk cId="659915434" sldId="885"/>
            <ac:spMk id="7" creationId="{FCFFAE2D-FC00-4174-3A43-C0B8C0B45801}"/>
          </ac:spMkLst>
        </pc:spChg>
        <pc:spChg chg="add mod">
          <ac:chgData name="Aaron J Masino" userId="2136f450-c1a6-467a-901d-8891005589d6" providerId="ADAL" clId="{ACC460FB-EDC5-55C8-B349-F928A764A37C}" dt="2025-10-07T11:23:23.814" v="15353" actId="1036"/>
          <ac:spMkLst>
            <pc:docMk/>
            <pc:sldMk cId="659915434" sldId="885"/>
            <ac:spMk id="8" creationId="{76BA745B-F6A1-6302-E543-9A9604CC3AA2}"/>
          </ac:spMkLst>
        </pc:spChg>
      </pc:sldChg>
      <pc:sldChg chg="addSp delSp modSp add mod">
        <pc:chgData name="Aaron J Masino" userId="2136f450-c1a6-467a-901d-8891005589d6" providerId="ADAL" clId="{ACC460FB-EDC5-55C8-B349-F928A764A37C}" dt="2025-09-12T16:23:16.840" v="11752"/>
        <pc:sldMkLst>
          <pc:docMk/>
          <pc:sldMk cId="4218855601" sldId="886"/>
        </pc:sldMkLst>
        <pc:spChg chg="mod">
          <ac:chgData name="Aaron J Masino" userId="2136f450-c1a6-467a-901d-8891005589d6" providerId="ADAL" clId="{ACC460FB-EDC5-55C8-B349-F928A764A37C}" dt="2025-09-12T16:21:43.639" v="11732" actId="114"/>
          <ac:spMkLst>
            <pc:docMk/>
            <pc:sldMk cId="4218855601" sldId="886"/>
            <ac:spMk id="3" creationId="{810926C4-3399-9302-5815-D73B374D7455}"/>
          </ac:spMkLst>
        </pc:spChg>
        <pc:spChg chg="add mod">
          <ac:chgData name="Aaron J Masino" userId="2136f450-c1a6-467a-901d-8891005589d6" providerId="ADAL" clId="{ACC460FB-EDC5-55C8-B349-F928A764A37C}" dt="2025-09-12T15:18:55.510" v="11635" actId="207"/>
          <ac:spMkLst>
            <pc:docMk/>
            <pc:sldMk cId="4218855601" sldId="886"/>
            <ac:spMk id="6" creationId="{F5C1E0D9-94E2-3090-105E-76F279EAA55B}"/>
          </ac:spMkLst>
        </pc:spChg>
        <pc:spChg chg="add mod">
          <ac:chgData name="Aaron J Masino" userId="2136f450-c1a6-467a-901d-8891005589d6" providerId="ADAL" clId="{ACC460FB-EDC5-55C8-B349-F928A764A37C}" dt="2025-09-12T16:18:48.866" v="11697" actId="1076"/>
          <ac:spMkLst>
            <pc:docMk/>
            <pc:sldMk cId="4218855601" sldId="886"/>
            <ac:spMk id="11" creationId="{337CACE6-D2FA-44FF-8D38-0026791D71AD}"/>
          </ac:spMkLst>
        </pc:spChg>
        <pc:spChg chg="add mod">
          <ac:chgData name="Aaron J Masino" userId="2136f450-c1a6-467a-901d-8891005589d6" providerId="ADAL" clId="{ACC460FB-EDC5-55C8-B349-F928A764A37C}" dt="2025-09-12T16:19:55.799" v="11711" actId="1076"/>
          <ac:spMkLst>
            <pc:docMk/>
            <pc:sldMk cId="4218855601" sldId="886"/>
            <ac:spMk id="14" creationId="{405EC3D1-79CC-8BB7-E84A-8937212EF942}"/>
          </ac:spMkLst>
        </pc:spChg>
        <pc:spChg chg="add mod">
          <ac:chgData name="Aaron J Masino" userId="2136f450-c1a6-467a-901d-8891005589d6" providerId="ADAL" clId="{ACC460FB-EDC5-55C8-B349-F928A764A37C}" dt="2025-09-12T16:20:12.904" v="11714" actId="20577"/>
          <ac:spMkLst>
            <pc:docMk/>
            <pc:sldMk cId="4218855601" sldId="886"/>
            <ac:spMk id="17" creationId="{74F2B214-D812-7B0C-B41B-46A6E77117D1}"/>
          </ac:spMkLst>
        </pc:spChg>
        <pc:spChg chg="add mod">
          <ac:chgData name="Aaron J Masino" userId="2136f450-c1a6-467a-901d-8891005589d6" providerId="ADAL" clId="{ACC460FB-EDC5-55C8-B349-F928A764A37C}" dt="2025-09-12T16:22:03.888" v="11748" actId="20577"/>
          <ac:spMkLst>
            <pc:docMk/>
            <pc:sldMk cId="4218855601" sldId="886"/>
            <ac:spMk id="18" creationId="{3B83D8F4-4B51-0169-D56B-BC8411F3FF03}"/>
          </ac:spMkLst>
        </pc:spChg>
        <pc:spChg chg="add mod">
          <ac:chgData name="Aaron J Masino" userId="2136f450-c1a6-467a-901d-8891005589d6" providerId="ADAL" clId="{ACC460FB-EDC5-55C8-B349-F928A764A37C}" dt="2025-09-12T16:23:16.840" v="11752"/>
          <ac:spMkLst>
            <pc:docMk/>
            <pc:sldMk cId="4218855601" sldId="886"/>
            <ac:spMk id="20" creationId="{E793671B-9843-C354-4990-0F88A9E6080B}"/>
          </ac:spMkLst>
        </pc:spChg>
        <pc:grpChg chg="add mod">
          <ac:chgData name="Aaron J Masino" userId="2136f450-c1a6-467a-901d-8891005589d6" providerId="ADAL" clId="{ACC460FB-EDC5-55C8-B349-F928A764A37C}" dt="2025-09-12T15:19:04.006" v="11637" actId="1076"/>
          <ac:grpSpMkLst>
            <pc:docMk/>
            <pc:sldMk cId="4218855601" sldId="886"/>
            <ac:grpSpMk id="9" creationId="{AA05F1A0-F1C4-40CE-BEF9-53BEA33D99F8}"/>
          </ac:grpSpMkLst>
        </pc:grpChg>
        <pc:graphicFrameChg chg="add mod modGraphic">
          <ac:chgData name="Aaron J Masino" userId="2136f450-c1a6-467a-901d-8891005589d6" providerId="ADAL" clId="{ACC460FB-EDC5-55C8-B349-F928A764A37C}" dt="2025-09-12T16:21:55.388" v="11735" actId="20577"/>
          <ac:graphicFrameMkLst>
            <pc:docMk/>
            <pc:sldMk cId="4218855601" sldId="886"/>
            <ac:graphicFrameMk id="10" creationId="{B67A7B24-8E3D-212F-A1C3-7FCA06E41EFE}"/>
          </ac:graphicFrameMkLst>
        </pc:graphicFrameChg>
        <pc:picChg chg="add mod modCrop">
          <ac:chgData name="Aaron J Masino" userId="2136f450-c1a6-467a-901d-8891005589d6" providerId="ADAL" clId="{ACC460FB-EDC5-55C8-B349-F928A764A37C}" dt="2025-09-12T15:18:40.586" v="11631" actId="1076"/>
          <ac:picMkLst>
            <pc:docMk/>
            <pc:sldMk cId="4218855601" sldId="886"/>
            <ac:picMk id="4" creationId="{F1849830-0E7B-B2CF-DF39-3DEBACA00042}"/>
          </ac:picMkLst>
        </pc:picChg>
        <pc:picChg chg="add mod">
          <ac:chgData name="Aaron J Masino" userId="2136f450-c1a6-467a-901d-8891005589d6" providerId="ADAL" clId="{ACC460FB-EDC5-55C8-B349-F928A764A37C}" dt="2025-09-12T16:22:27.766" v="11750" actId="1076"/>
          <ac:picMkLst>
            <pc:docMk/>
            <pc:sldMk cId="4218855601" sldId="886"/>
            <ac:picMk id="19" creationId="{75824FAD-7200-C2CE-F29A-A09C3DBBC756}"/>
          </ac:picMkLst>
        </pc:picChg>
        <pc:cxnChg chg="add mod">
          <ac:chgData name="Aaron J Masino" userId="2136f450-c1a6-467a-901d-8891005589d6" providerId="ADAL" clId="{ACC460FB-EDC5-55C8-B349-F928A764A37C}" dt="2025-09-12T16:18:45.240" v="11696" actId="208"/>
          <ac:cxnSpMkLst>
            <pc:docMk/>
            <pc:sldMk cId="4218855601" sldId="886"/>
            <ac:cxnSpMk id="13" creationId="{61CC6F83-CE4A-D0B6-3BEB-0366B512E484}"/>
          </ac:cxnSpMkLst>
        </pc:cxnChg>
        <pc:cxnChg chg="add mod">
          <ac:chgData name="Aaron J Masino" userId="2136f450-c1a6-467a-901d-8891005589d6" providerId="ADAL" clId="{ACC460FB-EDC5-55C8-B349-F928A764A37C}" dt="2025-09-12T16:19:45.452" v="11709" actId="1582"/>
          <ac:cxnSpMkLst>
            <pc:docMk/>
            <pc:sldMk cId="4218855601" sldId="886"/>
            <ac:cxnSpMk id="16" creationId="{F8DC5DB1-0A64-E14F-D29B-F77FFDD9C173}"/>
          </ac:cxnSpMkLst>
        </pc:cxnChg>
      </pc:sldChg>
      <pc:sldChg chg="new del">
        <pc:chgData name="Aaron J Masino" userId="2136f450-c1a6-467a-901d-8891005589d6" providerId="ADAL" clId="{ACC460FB-EDC5-55C8-B349-F928A764A37C}" dt="2025-09-12T16:31:38.661" v="12132" actId="2696"/>
        <pc:sldMkLst>
          <pc:docMk/>
          <pc:sldMk cId="4163806764" sldId="887"/>
        </pc:sldMkLst>
      </pc:sldChg>
      <pc:sldChg chg="modSp add mod">
        <pc:chgData name="Aaron J Masino" userId="2136f450-c1a6-467a-901d-8891005589d6" providerId="ADAL" clId="{ACC460FB-EDC5-55C8-B349-F928A764A37C}" dt="2025-09-12T16:25:04.087" v="11804" actId="20577"/>
        <pc:sldMkLst>
          <pc:docMk/>
          <pc:sldMk cId="3121073806" sldId="888"/>
        </pc:sldMkLst>
        <pc:spChg chg="mod">
          <ac:chgData name="Aaron J Masino" userId="2136f450-c1a6-467a-901d-8891005589d6" providerId="ADAL" clId="{ACC460FB-EDC5-55C8-B349-F928A764A37C}" dt="2025-09-12T16:25:04.087" v="11804" actId="20577"/>
          <ac:spMkLst>
            <pc:docMk/>
            <pc:sldMk cId="3121073806" sldId="888"/>
            <ac:spMk id="2" creationId="{ADC6C301-AD09-218F-04CF-8ACB54EE7E67}"/>
          </ac:spMkLst>
        </pc:spChg>
        <pc:spChg chg="mod">
          <ac:chgData name="Aaron J Masino" userId="2136f450-c1a6-467a-901d-8891005589d6" providerId="ADAL" clId="{ACC460FB-EDC5-55C8-B349-F928A764A37C}" dt="2025-09-12T16:24:38.793" v="11755" actId="113"/>
          <ac:spMkLst>
            <pc:docMk/>
            <pc:sldMk cId="3121073806" sldId="888"/>
            <ac:spMk id="3" creationId="{0BE268CD-794C-F701-8182-0A0F8BDCD378}"/>
          </ac:spMkLst>
        </pc:spChg>
        <pc:spChg chg="mod">
          <ac:chgData name="Aaron J Masino" userId="2136f450-c1a6-467a-901d-8891005589d6" providerId="ADAL" clId="{ACC460FB-EDC5-55C8-B349-F928A764A37C}" dt="2025-09-12T16:24:42.428" v="11757" actId="113"/>
          <ac:spMkLst>
            <pc:docMk/>
            <pc:sldMk cId="3121073806" sldId="888"/>
            <ac:spMk id="4" creationId="{853EEB74-BF3B-34F8-56C5-7EBE5CB5B400}"/>
          </ac:spMkLst>
        </pc:spChg>
        <pc:spChg chg="mod">
          <ac:chgData name="Aaron J Masino" userId="2136f450-c1a6-467a-901d-8891005589d6" providerId="ADAL" clId="{ACC460FB-EDC5-55C8-B349-F928A764A37C}" dt="2025-09-12T16:24:48.322" v="11759" actId="207"/>
          <ac:spMkLst>
            <pc:docMk/>
            <pc:sldMk cId="3121073806" sldId="888"/>
            <ac:spMk id="8" creationId="{C1B11C73-A31A-F891-B311-584DB27EDDDB}"/>
          </ac:spMkLst>
        </pc:spChg>
      </pc:sldChg>
      <pc:sldChg chg="addSp modSp new mod">
        <pc:chgData name="Aaron J Masino" userId="2136f450-c1a6-467a-901d-8891005589d6" providerId="ADAL" clId="{ACC460FB-EDC5-55C8-B349-F928A764A37C}" dt="2025-09-13T17:31:49.719" v="13910"/>
        <pc:sldMkLst>
          <pc:docMk/>
          <pc:sldMk cId="406016441" sldId="889"/>
        </pc:sldMkLst>
        <pc:spChg chg="mod">
          <ac:chgData name="Aaron J Masino" userId="2136f450-c1a6-467a-901d-8891005589d6" providerId="ADAL" clId="{ACC460FB-EDC5-55C8-B349-F928A764A37C}" dt="2025-09-12T16:26:33.054" v="11852" actId="20577"/>
          <ac:spMkLst>
            <pc:docMk/>
            <pc:sldMk cId="406016441" sldId="889"/>
            <ac:spMk id="2" creationId="{C0C07D87-94B1-E284-3199-A3C371724BFD}"/>
          </ac:spMkLst>
        </pc:spChg>
        <pc:spChg chg="mod">
          <ac:chgData name="Aaron J Masino" userId="2136f450-c1a6-467a-901d-8891005589d6" providerId="ADAL" clId="{ACC460FB-EDC5-55C8-B349-F928A764A37C}" dt="2025-09-12T16:31:25.627" v="12130" actId="14100"/>
          <ac:spMkLst>
            <pc:docMk/>
            <pc:sldMk cId="406016441" sldId="889"/>
            <ac:spMk id="3" creationId="{7E6B3357-CC2A-7EA8-823F-C49307E0365C}"/>
          </ac:spMkLst>
        </pc:spChg>
      </pc:sldChg>
      <pc:sldChg chg="modSp add mod">
        <pc:chgData name="Aaron J Masino" userId="2136f450-c1a6-467a-901d-8891005589d6" providerId="ADAL" clId="{ACC460FB-EDC5-55C8-B349-F928A764A37C}" dt="2025-09-12T16:42:56.829" v="12527" actId="20577"/>
        <pc:sldMkLst>
          <pc:docMk/>
          <pc:sldMk cId="1222772782" sldId="890"/>
        </pc:sldMkLst>
        <pc:spChg chg="mod">
          <ac:chgData name="Aaron J Masino" userId="2136f450-c1a6-467a-901d-8891005589d6" providerId="ADAL" clId="{ACC460FB-EDC5-55C8-B349-F928A764A37C}" dt="2025-09-12T16:42:56.829" v="12527" actId="20577"/>
          <ac:spMkLst>
            <pc:docMk/>
            <pc:sldMk cId="1222772782" sldId="890"/>
            <ac:spMk id="3" creationId="{3614C073-6064-15A9-540E-A9543EC316FC}"/>
          </ac:spMkLst>
        </pc:spChg>
      </pc:sldChg>
      <pc:sldChg chg="addSp delSp modSp add mod ord">
        <pc:chgData name="Aaron J Masino" userId="2136f450-c1a6-467a-901d-8891005589d6" providerId="ADAL" clId="{ACC460FB-EDC5-55C8-B349-F928A764A37C}" dt="2025-09-13T17:08:57.915" v="12912" actId="20577"/>
        <pc:sldMkLst>
          <pc:docMk/>
          <pc:sldMk cId="2710117386" sldId="891"/>
        </pc:sldMkLst>
        <pc:spChg chg="mod">
          <ac:chgData name="Aaron J Masino" userId="2136f450-c1a6-467a-901d-8891005589d6" providerId="ADAL" clId="{ACC460FB-EDC5-55C8-B349-F928A764A37C}" dt="2025-09-13T17:05:13.049" v="12564" actId="20577"/>
          <ac:spMkLst>
            <pc:docMk/>
            <pc:sldMk cId="2710117386" sldId="891"/>
            <ac:spMk id="2" creationId="{44289154-1E18-6DC2-83A6-C76607D8436B}"/>
          </ac:spMkLst>
        </pc:spChg>
        <pc:spChg chg="mod">
          <ac:chgData name="Aaron J Masino" userId="2136f450-c1a6-467a-901d-8891005589d6" providerId="ADAL" clId="{ACC460FB-EDC5-55C8-B349-F928A764A37C}" dt="2025-09-13T17:08:57.915" v="12912" actId="20577"/>
          <ac:spMkLst>
            <pc:docMk/>
            <pc:sldMk cId="2710117386" sldId="891"/>
            <ac:spMk id="3" creationId="{2798AB1C-108E-8E08-1026-A2F7F51E49FD}"/>
          </ac:spMkLst>
        </pc:spChg>
        <pc:spChg chg="topLvl">
          <ac:chgData name="Aaron J Masino" userId="2136f450-c1a6-467a-901d-8891005589d6" providerId="ADAL" clId="{ACC460FB-EDC5-55C8-B349-F928A764A37C}" dt="2025-09-13T17:08:24.233" v="12862" actId="478"/>
          <ac:spMkLst>
            <pc:docMk/>
            <pc:sldMk cId="2710117386" sldId="891"/>
            <ac:spMk id="5" creationId="{5ECA7BF0-BDC7-E2E3-012A-B8B51A7BBBEE}"/>
          </ac:spMkLst>
        </pc:spChg>
        <pc:spChg chg="add mod">
          <ac:chgData name="Aaron J Masino" userId="2136f450-c1a6-467a-901d-8891005589d6" providerId="ADAL" clId="{ACC460FB-EDC5-55C8-B349-F928A764A37C}" dt="2025-09-13T17:07:54.114" v="12836"/>
          <ac:spMkLst>
            <pc:docMk/>
            <pc:sldMk cId="2710117386" sldId="891"/>
            <ac:spMk id="8" creationId="{6B3AB8CA-78DC-7ED7-15FC-CD1029F6F3DC}"/>
          </ac:spMkLst>
        </pc:spChg>
        <pc:spChg chg="mod">
          <ac:chgData name="Aaron J Masino" userId="2136f450-c1a6-467a-901d-8891005589d6" providerId="ADAL" clId="{ACC460FB-EDC5-55C8-B349-F928A764A37C}" dt="2025-09-13T17:07:45.735" v="12833" actId="14100"/>
          <ac:spMkLst>
            <pc:docMk/>
            <pc:sldMk cId="2710117386" sldId="891"/>
            <ac:spMk id="9" creationId="{0C806987-099D-C157-6ED2-CCA131CAA3D3}"/>
          </ac:spMkLst>
        </pc:spChg>
        <pc:spChg chg="mod">
          <ac:chgData name="Aaron J Masino" userId="2136f450-c1a6-467a-901d-8891005589d6" providerId="ADAL" clId="{ACC460FB-EDC5-55C8-B349-F928A764A37C}" dt="2025-09-13T17:08:08.655" v="12859" actId="20577"/>
          <ac:spMkLst>
            <pc:docMk/>
            <pc:sldMk cId="2710117386" sldId="891"/>
            <ac:spMk id="15" creationId="{8CF6D967-87E6-3DFC-29EC-ADA6A6D00001}"/>
          </ac:spMkLst>
        </pc:spChg>
        <pc:grpChg chg="mod">
          <ac:chgData name="Aaron J Masino" userId="2136f450-c1a6-467a-901d-8891005589d6" providerId="ADAL" clId="{ACC460FB-EDC5-55C8-B349-F928A764A37C}" dt="2025-09-13T17:07:26.411" v="12828" actId="1076"/>
          <ac:grpSpMkLst>
            <pc:docMk/>
            <pc:sldMk cId="2710117386" sldId="891"/>
            <ac:grpSpMk id="14" creationId="{ECCDEF03-3132-2F2F-83D6-EF3EF9C6DC4E}"/>
          </ac:grpSpMkLst>
        </pc:grpChg>
        <pc:picChg chg="mod">
          <ac:chgData name="Aaron J Masino" userId="2136f450-c1a6-467a-901d-8891005589d6" providerId="ADAL" clId="{ACC460FB-EDC5-55C8-B349-F928A764A37C}" dt="2025-09-13T17:08:26.964" v="12863" actId="1076"/>
          <ac:picMkLst>
            <pc:docMk/>
            <pc:sldMk cId="2710117386" sldId="891"/>
            <ac:picMk id="4" creationId="{AE44A1CA-0D40-B370-6BAB-1441445B6F0E}"/>
          </ac:picMkLst>
        </pc:picChg>
      </pc:sldChg>
      <pc:sldChg chg="addSp modSp new mod">
        <pc:chgData name="Aaron J Masino" userId="2136f450-c1a6-467a-901d-8891005589d6" providerId="ADAL" clId="{ACC460FB-EDC5-55C8-B349-F928A764A37C}" dt="2025-10-07T11:26:01.824" v="15367" actId="114"/>
        <pc:sldMkLst>
          <pc:docMk/>
          <pc:sldMk cId="2569587455" sldId="892"/>
        </pc:sldMkLst>
        <pc:spChg chg="mod">
          <ac:chgData name="Aaron J Masino" userId="2136f450-c1a6-467a-901d-8891005589d6" providerId="ADAL" clId="{ACC460FB-EDC5-55C8-B349-F928A764A37C}" dt="2025-09-13T17:09:44.774" v="12939" actId="20577"/>
          <ac:spMkLst>
            <pc:docMk/>
            <pc:sldMk cId="2569587455" sldId="892"/>
            <ac:spMk id="2" creationId="{6537294F-534C-896C-26D0-F9F801212A8D}"/>
          </ac:spMkLst>
        </pc:spChg>
        <pc:spChg chg="mod">
          <ac:chgData name="Aaron J Masino" userId="2136f450-c1a6-467a-901d-8891005589d6" providerId="ADAL" clId="{ACC460FB-EDC5-55C8-B349-F928A764A37C}" dt="2025-10-07T11:26:01.824" v="15367" actId="114"/>
          <ac:spMkLst>
            <pc:docMk/>
            <pc:sldMk cId="2569587455" sldId="892"/>
            <ac:spMk id="3" creationId="{E7B8C466-A86E-E6D7-8624-2FFEA98B8AEA}"/>
          </ac:spMkLst>
        </pc:spChg>
        <pc:spChg chg="add mod">
          <ac:chgData name="Aaron J Masino" userId="2136f450-c1a6-467a-901d-8891005589d6" providerId="ADAL" clId="{ACC460FB-EDC5-55C8-B349-F928A764A37C}" dt="2025-09-13T17:12:20.983" v="13108"/>
          <ac:spMkLst>
            <pc:docMk/>
            <pc:sldMk cId="2569587455" sldId="892"/>
            <ac:spMk id="5" creationId="{9A01F454-90BD-6D32-9C48-B9811B2D5193}"/>
          </ac:spMkLst>
        </pc:spChg>
        <pc:picChg chg="add mod">
          <ac:chgData name="Aaron J Masino" userId="2136f450-c1a6-467a-901d-8891005589d6" providerId="ADAL" clId="{ACC460FB-EDC5-55C8-B349-F928A764A37C}" dt="2025-09-13T17:12:08.939" v="13107" actId="1076"/>
          <ac:picMkLst>
            <pc:docMk/>
            <pc:sldMk cId="2569587455" sldId="892"/>
            <ac:picMk id="4" creationId="{DC8C748E-2E18-D7ED-90D4-F70B27D3FEF7}"/>
          </ac:picMkLst>
        </pc:picChg>
      </pc:sldChg>
      <pc:sldChg chg="modSp add mod">
        <pc:chgData name="Aaron J Masino" userId="2136f450-c1a6-467a-901d-8891005589d6" providerId="ADAL" clId="{ACC460FB-EDC5-55C8-B349-F928A764A37C}" dt="2025-09-13T17:33:04.612" v="13913" actId="207"/>
        <pc:sldMkLst>
          <pc:docMk/>
          <pc:sldMk cId="4290745249" sldId="893"/>
        </pc:sldMkLst>
        <pc:spChg chg="mod">
          <ac:chgData name="Aaron J Masino" userId="2136f450-c1a6-467a-901d-8891005589d6" providerId="ADAL" clId="{ACC460FB-EDC5-55C8-B349-F928A764A37C}" dt="2025-09-13T17:33:04.612" v="13913" actId="207"/>
          <ac:spMkLst>
            <pc:docMk/>
            <pc:sldMk cId="4290745249" sldId="893"/>
            <ac:spMk id="3" creationId="{58D3D69F-BAC5-E740-68AF-265CC8B4372D}"/>
          </ac:spMkLst>
        </pc:spChg>
      </pc:sldChg>
      <pc:sldChg chg="addSp modSp new mod">
        <pc:chgData name="Aaron J Masino" userId="2136f450-c1a6-467a-901d-8891005589d6" providerId="ADAL" clId="{ACC460FB-EDC5-55C8-B349-F928A764A37C}" dt="2025-09-13T17:41:32.578" v="14196" actId="20577"/>
        <pc:sldMkLst>
          <pc:docMk/>
          <pc:sldMk cId="484806465" sldId="894"/>
        </pc:sldMkLst>
        <pc:spChg chg="mod">
          <ac:chgData name="Aaron J Masino" userId="2136f450-c1a6-467a-901d-8891005589d6" providerId="ADAL" clId="{ACC460FB-EDC5-55C8-B349-F928A764A37C}" dt="2025-09-13T17:40:38.551" v="14182" actId="20577"/>
          <ac:spMkLst>
            <pc:docMk/>
            <pc:sldMk cId="484806465" sldId="894"/>
            <ac:spMk id="2" creationId="{771C32F1-056A-372A-EB8E-9EDF5FA596E3}"/>
          </ac:spMkLst>
        </pc:spChg>
        <pc:spChg chg="mod">
          <ac:chgData name="Aaron J Masino" userId="2136f450-c1a6-467a-901d-8891005589d6" providerId="ADAL" clId="{ACC460FB-EDC5-55C8-B349-F928A764A37C}" dt="2025-09-13T17:40:46.443" v="14183" actId="207"/>
          <ac:spMkLst>
            <pc:docMk/>
            <pc:sldMk cId="484806465" sldId="894"/>
            <ac:spMk id="3" creationId="{2B930657-DF04-97E5-B036-1F6173731650}"/>
          </ac:spMkLst>
        </pc:spChg>
        <pc:spChg chg="add mod">
          <ac:chgData name="Aaron J Masino" userId="2136f450-c1a6-467a-901d-8891005589d6" providerId="ADAL" clId="{ACC460FB-EDC5-55C8-B349-F928A764A37C}" dt="2025-09-13T17:41:32.578" v="14196" actId="20577"/>
          <ac:spMkLst>
            <pc:docMk/>
            <pc:sldMk cId="484806465" sldId="894"/>
            <ac:spMk id="4" creationId="{2AD1680B-39AB-E050-CDA0-F9915165294D}"/>
          </ac:spMkLst>
        </pc:spChg>
      </pc:sldChg>
      <pc:sldChg chg="modSp add mod ord">
        <pc:chgData name="Aaron J Masino" userId="2136f450-c1a6-467a-901d-8891005589d6" providerId="ADAL" clId="{ACC460FB-EDC5-55C8-B349-F928A764A37C}" dt="2025-09-13T17:40:23.488" v="14180" actId="14100"/>
        <pc:sldMkLst>
          <pc:docMk/>
          <pc:sldMk cId="3999766801" sldId="895"/>
        </pc:sldMkLst>
        <pc:spChg chg="mod">
          <ac:chgData name="Aaron J Masino" userId="2136f450-c1a6-467a-901d-8891005589d6" providerId="ADAL" clId="{ACC460FB-EDC5-55C8-B349-F928A764A37C}" dt="2025-09-13T17:40:23.488" v="14180" actId="14100"/>
          <ac:spMkLst>
            <pc:docMk/>
            <pc:sldMk cId="3999766801" sldId="895"/>
            <ac:spMk id="3" creationId="{88595913-252C-F8BA-4873-D52C26610FF7}"/>
          </ac:spMkLst>
        </pc:spChg>
      </pc:sldChg>
      <pc:sldChg chg="addSp modSp new mod">
        <pc:chgData name="Aaron J Masino" userId="2136f450-c1a6-467a-901d-8891005589d6" providerId="ADAL" clId="{ACC460FB-EDC5-55C8-B349-F928A764A37C}" dt="2025-09-13T17:50:42.476" v="14594" actId="20577"/>
        <pc:sldMkLst>
          <pc:docMk/>
          <pc:sldMk cId="967044569" sldId="896"/>
        </pc:sldMkLst>
        <pc:spChg chg="mod">
          <ac:chgData name="Aaron J Masino" userId="2136f450-c1a6-467a-901d-8891005589d6" providerId="ADAL" clId="{ACC460FB-EDC5-55C8-B349-F928A764A37C}" dt="2025-09-13T17:41:59.537" v="14220" actId="20577"/>
          <ac:spMkLst>
            <pc:docMk/>
            <pc:sldMk cId="967044569" sldId="896"/>
            <ac:spMk id="2" creationId="{C029F1A2-3DD7-6A6B-CD57-6CDDA66C4CBF}"/>
          </ac:spMkLst>
        </pc:spChg>
        <pc:spChg chg="mod">
          <ac:chgData name="Aaron J Masino" userId="2136f450-c1a6-467a-901d-8891005589d6" providerId="ADAL" clId="{ACC460FB-EDC5-55C8-B349-F928A764A37C}" dt="2025-09-13T17:50:42.476" v="14594" actId="20577"/>
          <ac:spMkLst>
            <pc:docMk/>
            <pc:sldMk cId="967044569" sldId="896"/>
            <ac:spMk id="3" creationId="{71C81456-8B36-27AA-813C-A899CF52A9BA}"/>
          </ac:spMkLst>
        </pc:spChg>
        <pc:spChg chg="add mod">
          <ac:chgData name="Aaron J Masino" userId="2136f450-c1a6-467a-901d-8891005589d6" providerId="ADAL" clId="{ACC460FB-EDC5-55C8-B349-F928A764A37C}" dt="2025-09-13T17:45:30.511" v="14588" actId="20577"/>
          <ac:spMkLst>
            <pc:docMk/>
            <pc:sldMk cId="967044569" sldId="896"/>
            <ac:spMk id="5" creationId="{2010337D-9FC3-1E81-18ED-A64B6C664555}"/>
          </ac:spMkLst>
        </pc:spChg>
        <pc:picChg chg="add mod">
          <ac:chgData name="Aaron J Masino" userId="2136f450-c1a6-467a-901d-8891005589d6" providerId="ADAL" clId="{ACC460FB-EDC5-55C8-B349-F928A764A37C}" dt="2025-09-13T17:45:03.659" v="14563" actId="1076"/>
          <ac:picMkLst>
            <pc:docMk/>
            <pc:sldMk cId="967044569" sldId="896"/>
            <ac:picMk id="4" creationId="{6D4BC19F-27E5-EFC2-43AA-125459F23D0F}"/>
          </ac:picMkLst>
        </pc:picChg>
      </pc:sldChg>
      <pc:sldChg chg="modSp new mod">
        <pc:chgData name="Aaron J Masino" userId="2136f450-c1a6-467a-901d-8891005589d6" providerId="ADAL" clId="{ACC460FB-EDC5-55C8-B349-F928A764A37C}" dt="2025-09-19T12:12:40.952" v="15069" actId="20577"/>
        <pc:sldMkLst>
          <pc:docMk/>
          <pc:sldMk cId="607696037" sldId="897"/>
        </pc:sldMkLst>
        <pc:spChg chg="mod">
          <ac:chgData name="Aaron J Masino" userId="2136f450-c1a6-467a-901d-8891005589d6" providerId="ADAL" clId="{ACC460FB-EDC5-55C8-B349-F928A764A37C}" dt="2025-09-19T12:02:49.275" v="14611" actId="20577"/>
          <ac:spMkLst>
            <pc:docMk/>
            <pc:sldMk cId="607696037" sldId="897"/>
            <ac:spMk id="2" creationId="{2C4EF38A-8B4C-CBA3-3718-6C928D2D1F1F}"/>
          </ac:spMkLst>
        </pc:spChg>
        <pc:spChg chg="mod">
          <ac:chgData name="Aaron J Masino" userId="2136f450-c1a6-467a-901d-8891005589d6" providerId="ADAL" clId="{ACC460FB-EDC5-55C8-B349-F928A764A37C}" dt="2025-09-19T12:12:40.952" v="15069" actId="20577"/>
          <ac:spMkLst>
            <pc:docMk/>
            <pc:sldMk cId="607696037" sldId="897"/>
            <ac:spMk id="3" creationId="{94006949-3B62-2365-0E0A-AC7009545E05}"/>
          </ac:spMkLst>
        </pc:spChg>
      </pc:sldChg>
      <pc:sldMasterChg chg="addSp delSp modSp mod setBg modSldLayout">
        <pc:chgData name="Aaron J Masino" userId="2136f450-c1a6-467a-901d-8891005589d6" providerId="ADAL" clId="{ACC460FB-EDC5-55C8-B349-F928A764A37C}" dt="2025-09-10T13:01:58.949" v="78" actId="478"/>
        <pc:sldMasterMkLst>
          <pc:docMk/>
          <pc:sldMasterMk cId="2924523013" sldId="2147483672"/>
        </pc:sldMasterMkLst>
        <pc:spChg chg="add mod">
          <ac:chgData name="Aaron J Masino" userId="2136f450-c1a6-467a-901d-8891005589d6" providerId="ADAL" clId="{ACC460FB-EDC5-55C8-B349-F928A764A37C}" dt="2025-09-10T12:38:35.557" v="38" actId="1037"/>
          <ac:spMkLst>
            <pc:docMk/>
            <pc:sldMasterMk cId="2924523013" sldId="2147483672"/>
            <ac:spMk id="7" creationId="{D45F11DD-5D0B-53D7-DB32-C950579A47D8}"/>
          </ac:spMkLst>
        </pc:spChg>
        <pc:picChg chg="mod">
          <ac:chgData name="Aaron J Masino" userId="2136f450-c1a6-467a-901d-8891005589d6" providerId="ADAL" clId="{ACC460FB-EDC5-55C8-B349-F928A764A37C}" dt="2025-09-10T12:36:29.462" v="4" actId="1076"/>
          <ac:picMkLst>
            <pc:docMk/>
            <pc:sldMasterMk cId="2924523013" sldId="2147483672"/>
            <ac:picMk id="4" creationId="{31CBAA0F-7B8C-A9E4-55F6-62C6A4C22583}"/>
          </ac:picMkLst>
        </pc:picChg>
        <pc:sldLayoutChg chg="addSp delSp modSp mod setBg">
          <pc:chgData name="Aaron J Masino" userId="2136f450-c1a6-467a-901d-8891005589d6" providerId="ADAL" clId="{ACC460FB-EDC5-55C8-B349-F928A764A37C}" dt="2025-09-10T12:41:50.840" v="45" actId="478"/>
          <pc:sldLayoutMkLst>
            <pc:docMk/>
            <pc:sldMasterMk cId="2924523013" sldId="2147483672"/>
            <pc:sldLayoutMk cId="1512114435" sldId="2147483673"/>
          </pc:sldLayoutMkLst>
          <pc:spChg chg="mod">
            <ac:chgData name="Aaron J Masino" userId="2136f450-c1a6-467a-901d-8891005589d6" providerId="ADAL" clId="{ACC460FB-EDC5-55C8-B349-F928A764A37C}" dt="2025-09-10T12:39:59.978" v="39" actId="207"/>
            <ac:spMkLst>
              <pc:docMk/>
              <pc:sldMasterMk cId="2924523013" sldId="2147483672"/>
              <pc:sldLayoutMk cId="1512114435" sldId="2147483673"/>
              <ac:spMk id="2" creationId="{00000000-0000-0000-0000-000000000000}"/>
            </ac:spMkLst>
          </pc:spChg>
          <pc:spChg chg="mod">
            <ac:chgData name="Aaron J Masino" userId="2136f450-c1a6-467a-901d-8891005589d6" providerId="ADAL" clId="{ACC460FB-EDC5-55C8-B349-F928A764A37C}" dt="2025-09-10T12:40:04.783" v="40" actId="207"/>
            <ac:spMkLst>
              <pc:docMk/>
              <pc:sldMasterMk cId="2924523013" sldId="2147483672"/>
              <pc:sldLayoutMk cId="1512114435" sldId="2147483673"/>
              <ac:spMk id="3" creationId="{00000000-0000-0000-0000-000000000000}"/>
            </ac:spMkLst>
          </pc:spChg>
          <pc:picChg chg="add mod">
            <ac:chgData name="Aaron J Masino" userId="2136f450-c1a6-467a-901d-8891005589d6" providerId="ADAL" clId="{ACC460FB-EDC5-55C8-B349-F928A764A37C}" dt="2025-09-10T12:41:46.429" v="44" actId="167"/>
            <ac:picMkLst>
              <pc:docMk/>
              <pc:sldMasterMk cId="2924523013" sldId="2147483672"/>
              <pc:sldLayoutMk cId="1512114435" sldId="2147483673"/>
              <ac:picMk id="4" creationId="{48F8673A-80E8-EBD8-0963-C2BD8E96D269}"/>
            </ac:picMkLst>
          </pc:picChg>
        </pc:sldLayoutChg>
        <pc:sldLayoutChg chg="setBg">
          <pc:chgData name="Aaron J Masino" userId="2136f450-c1a6-467a-901d-8891005589d6" providerId="ADAL" clId="{ACC460FB-EDC5-55C8-B349-F928A764A37C}" dt="2025-09-10T12:37:42.564" v="22"/>
          <pc:sldLayoutMkLst>
            <pc:docMk/>
            <pc:sldMasterMk cId="2924523013" sldId="2147483672"/>
            <pc:sldLayoutMk cId="2657387946" sldId="2147483675"/>
          </pc:sldLayoutMkLst>
        </pc:sldLayoutChg>
        <pc:sldLayoutChg chg="delSp modSp mod setBg">
          <pc:chgData name="Aaron J Masino" userId="2136f450-c1a6-467a-901d-8891005589d6" providerId="ADAL" clId="{ACC460FB-EDC5-55C8-B349-F928A764A37C}" dt="2025-09-10T13:01:58.949" v="78" actId="478"/>
          <pc:sldLayoutMkLst>
            <pc:docMk/>
            <pc:sldMasterMk cId="2924523013" sldId="2147483672"/>
            <pc:sldLayoutMk cId="441325497" sldId="2147483677"/>
          </pc:sldLayoutMkLst>
          <pc:spChg chg="mod">
            <ac:chgData name="Aaron J Masino" userId="2136f450-c1a6-467a-901d-8891005589d6" providerId="ADAL" clId="{ACC460FB-EDC5-55C8-B349-F928A764A37C}" dt="2025-09-10T13:01:55.109" v="76" actId="1076"/>
            <ac:spMkLst>
              <pc:docMk/>
              <pc:sldMasterMk cId="2924523013" sldId="2147483672"/>
              <pc:sldLayoutMk cId="441325497" sldId="2147483677"/>
              <ac:spMk id="4" creationId="{4483B231-37F5-5921-D3FF-F9F1D003CD9A}"/>
            </ac:spMkLst>
          </pc:spChg>
        </pc:sldLayoutChg>
        <pc:sldLayoutChg chg="modSp setBg">
          <pc:chgData name="Aaron J Masino" userId="2136f450-c1a6-467a-901d-8891005589d6" providerId="ADAL" clId="{ACC460FB-EDC5-55C8-B349-F928A764A37C}" dt="2025-09-10T12:40:11.878" v="42" actId="207"/>
          <pc:sldLayoutMkLst>
            <pc:docMk/>
            <pc:sldMasterMk cId="2924523013" sldId="2147483672"/>
            <pc:sldLayoutMk cId="3997437153" sldId="2147483678"/>
          </pc:sldLayoutMkLst>
          <pc:spChg chg="mod">
            <ac:chgData name="Aaron J Masino" userId="2136f450-c1a6-467a-901d-8891005589d6" providerId="ADAL" clId="{ACC460FB-EDC5-55C8-B349-F928A764A37C}" dt="2025-09-10T12:40:11.878" v="42" actId="207"/>
            <ac:spMkLst>
              <pc:docMk/>
              <pc:sldMasterMk cId="2924523013" sldId="2147483672"/>
              <pc:sldLayoutMk cId="3997437153" sldId="2147483678"/>
              <ac:spMk id="179" creationId="{4ABF823B-5972-8C46-BE31-3BCDD8C4CD81}"/>
            </ac:spMkLst>
          </pc:spChg>
        </pc:sldLayout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C6635-F1E9-07E2-4BFF-FF5F3C5C3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09E366-9BEF-26C3-9591-E264A127E9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CB9D3-E714-18AA-3792-49C00AE80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9238-29FD-ACC8-B652-684A1600B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3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62852-0FE3-3BE4-E34C-A4841A67A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EDF7B-BA0F-7DB4-8EDD-6610A7532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18A09F-53C2-8126-0288-9EA36A9D9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AC976-28D6-06EA-BF6C-9A6BABE5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5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0911-45E8-F5D7-0EB0-2B8B27EE9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92AAF-71FC-18C9-8565-FCA87F6BF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5D416-7EFB-8D5D-87FB-1B9BC5EB6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51AF2-91AF-75C7-73DE-3BFFE4519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98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4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5DDA-0E53-A6D4-B3C9-B47E4447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6BBB77-291A-0C2B-0E21-A79F6D74F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AFDD9-0DEF-A5C7-CAF2-3CC5FEFDC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FB7F0-0718-7130-429B-2237F10DBE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9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48F8673A-80E8-EBD8-0963-C2BD8E96D2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>
          <a:xfrm>
            <a:off x="6568372" y="1389901"/>
            <a:ext cx="5629077" cy="399658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541687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319863" y="1465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5F11DD-5D0B-53D7-DB32-C950579A47D8}"/>
              </a:ext>
            </a:extLst>
          </p:cNvPr>
          <p:cNvSpPr/>
          <p:nvPr userDrawn="1"/>
        </p:nvSpPr>
        <p:spPr>
          <a:xfrm>
            <a:off x="92738" y="67351"/>
            <a:ext cx="1694965" cy="4931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6137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2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906.04817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2/hash/5d4834a159f1547b267a05a4e2b7cf5e-Abstract-Conference.html" TargetMode="External"/><Relationship Id="rId2" Type="http://schemas.openxmlformats.org/officeDocument/2006/relationships/hyperlink" Target="https://arxiv.org/abs/2009.03509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rxiv.org/abs/2003.01332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zilliz.com/learn/what-is-knowledge-graph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hemistry.stackexchange.com/questions/54268/molecular-structure-of-caffeine" TargetMode="External"/><Relationship Id="rId5" Type="http://schemas.openxmlformats.org/officeDocument/2006/relationships/hyperlink" Target="https://www.researchgate.net/figure/Static-call-graph-for-Figure-1-Callsites-are-labeled-with-their-line-number-in-the-code_fig1_220751974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329595"/>
          </a:xfrm>
        </p:spPr>
        <p:txBody>
          <a:bodyPr/>
          <a:lstStyle/>
          <a:p>
            <a:r>
              <a:rPr lang="en-US" dirty="0"/>
              <a:t>Graph Transformers</a:t>
            </a:r>
          </a:p>
        </p:txBody>
      </p:sp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A0D2F-B234-63B8-31EF-DF0E95D05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A4A3-02BA-0C51-CAD3-C85B603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and input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D6D54-79E2-FB06-59F5-F84DCE8F1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233455" cy="163326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Transformers map sequences of vectors to sequences of vectors (</a:t>
            </a:r>
            <a:r>
              <a:rPr lang="en-US" b="1" dirty="0"/>
              <a:t>encoder)</a:t>
            </a:r>
            <a:endParaRPr lang="en-US" dirty="0"/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Each token describes a piece of the input, e.g. a 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the output sequence</a:t>
            </a:r>
            <a:r>
              <a:rPr lang="en-US" b="1" dirty="0"/>
              <a:t>?</a:t>
            </a:r>
            <a:r>
              <a:rPr lang="en-US" dirty="0"/>
              <a:t> 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Option 1: </a:t>
            </a:r>
            <a:r>
              <a:rPr lang="en-US" dirty="0"/>
              <a:t>next token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/>
              <a:t>decoder)</a:t>
            </a:r>
            <a:r>
              <a:rPr lang="en-US" dirty="0"/>
              <a:t> (this is what </a:t>
            </a:r>
            <a:r>
              <a:rPr lang="en-US" dirty="0" err="1"/>
              <a:t>GPTs</a:t>
            </a:r>
            <a:r>
              <a:rPr lang="en-US" dirty="0"/>
              <a:t> do)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8877C-3FAF-5B6E-63D7-4220AC23FAD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3ACB5-ABBD-724B-25A9-5DCE36966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884" y="4161816"/>
            <a:ext cx="4372232" cy="2395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E8E1D-FF9C-4FB6-7824-B3C0F9A4F2F6}"/>
              </a:ext>
            </a:extLst>
          </p:cNvPr>
          <p:cNvSpPr txBox="1"/>
          <p:nvPr/>
        </p:nvSpPr>
        <p:spPr>
          <a:xfrm>
            <a:off x="3244476" y="6018803"/>
            <a:ext cx="906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86589-4B92-B70B-61FC-2AD8A0371FD8}"/>
              </a:ext>
            </a:extLst>
          </p:cNvPr>
          <p:cNvSpPr txBox="1"/>
          <p:nvPr/>
        </p:nvSpPr>
        <p:spPr>
          <a:xfrm>
            <a:off x="2927319" y="4168721"/>
            <a:ext cx="122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8EE41A-4DF4-46EC-DA8C-478EE357629D}"/>
              </a:ext>
            </a:extLst>
          </p:cNvPr>
          <p:cNvSpPr txBox="1"/>
          <p:nvPr/>
        </p:nvSpPr>
        <p:spPr>
          <a:xfrm>
            <a:off x="8756822" y="5834137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186A3E-639B-6462-83BD-D31E3168947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195215" y="6018803"/>
            <a:ext cx="561607" cy="18466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CFCA726-2ED5-245A-D7A9-AE1F235CCC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95" t="75707" r="1362" b="8876"/>
          <a:stretch>
            <a:fillRect/>
          </a:stretch>
        </p:blipFill>
        <p:spPr>
          <a:xfrm>
            <a:off x="3957250" y="4161816"/>
            <a:ext cx="3665838" cy="369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3B3141-DA49-16F4-2B15-6B2A3E7C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95" t="92292" r="1362"/>
          <a:stretch>
            <a:fillRect/>
          </a:stretch>
        </p:blipFill>
        <p:spPr>
          <a:xfrm>
            <a:off x="3957250" y="3970245"/>
            <a:ext cx="3665838" cy="184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E2A83E-9D6C-8950-3ED0-74F9755EA235}"/>
              </a:ext>
            </a:extLst>
          </p:cNvPr>
          <p:cNvSpPr txBox="1"/>
          <p:nvPr/>
        </p:nvSpPr>
        <p:spPr>
          <a:xfrm>
            <a:off x="8629135" y="3792484"/>
            <a:ext cx="149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token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3E8CD9-1EE6-13FC-8613-FF780FD8429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067528" y="3977150"/>
            <a:ext cx="561607" cy="18466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D41DD5-BAB9-91B3-DFBC-2387F05D5541}"/>
              </a:ext>
            </a:extLst>
          </p:cNvPr>
          <p:cNvSpPr txBox="1"/>
          <p:nvPr/>
        </p:nvSpPr>
        <p:spPr>
          <a:xfrm>
            <a:off x="696559" y="3792484"/>
            <a:ext cx="234629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There is a one-to-one correspondence between input and output vectors for tokens in the Transformer </a:t>
            </a:r>
            <a:r>
              <a:rPr lang="en-US" sz="16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transformer </a:t>
            </a:r>
            <a:r>
              <a:rPr lang="en-US" sz="16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used to generate the next token.</a:t>
            </a:r>
          </a:p>
        </p:txBody>
      </p:sp>
    </p:spTree>
    <p:extLst>
      <p:ext uri="{BB962C8B-B14F-4D97-AF65-F5344CB8AC3E}">
        <p14:creationId xmlns:p14="http://schemas.microsoft.com/office/powerpoint/2010/main" val="80358690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A375E-B50F-7F9C-24B4-E5F92C35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02F2-F605-BE19-357A-C4037417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and input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7DEF-E7D4-82FF-92CF-29E7CB958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151077" cy="23837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Transformers map sequences of vectors to sequences of vectors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Each token describes a piece of the input, e.g. a 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the output sequence? 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Option 1: </a:t>
            </a:r>
            <a:r>
              <a:rPr lang="en-US" dirty="0"/>
              <a:t>next token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b="1" dirty="0"/>
              <a:t>decoder)</a:t>
            </a:r>
            <a:r>
              <a:rPr lang="en-US" dirty="0"/>
              <a:t> (this is what </a:t>
            </a:r>
            <a:r>
              <a:rPr lang="en-US" dirty="0" err="1"/>
              <a:t>GPTs</a:t>
            </a:r>
            <a:r>
              <a:rPr lang="en-US" dirty="0"/>
              <a:t> do)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Option 2:</a:t>
            </a:r>
            <a:r>
              <a:rPr lang="en-US" dirty="0"/>
              <a:t> pool and infer something (other modules) (e.g., document class)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04D23-EA9C-DF45-A2FB-288032625962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B113E6-9CCF-E0E6-D1D1-934EA3DA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884" y="4161816"/>
            <a:ext cx="4372232" cy="2395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F88D1C-88D9-4E5C-7E23-31027233CB72}"/>
              </a:ext>
            </a:extLst>
          </p:cNvPr>
          <p:cNvSpPr txBox="1"/>
          <p:nvPr/>
        </p:nvSpPr>
        <p:spPr>
          <a:xfrm>
            <a:off x="3244476" y="6018803"/>
            <a:ext cx="906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71554-C183-F357-A2E6-7D824E0DC3EA}"/>
              </a:ext>
            </a:extLst>
          </p:cNvPr>
          <p:cNvSpPr txBox="1"/>
          <p:nvPr/>
        </p:nvSpPr>
        <p:spPr>
          <a:xfrm>
            <a:off x="2927319" y="4168721"/>
            <a:ext cx="122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31C7C-E5BF-218A-FA3D-1B7831153F1C}"/>
              </a:ext>
            </a:extLst>
          </p:cNvPr>
          <p:cNvSpPr txBox="1"/>
          <p:nvPr/>
        </p:nvSpPr>
        <p:spPr>
          <a:xfrm>
            <a:off x="8756822" y="5834137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AC4E93-E679-60C2-5BCE-5FA4F78AE1B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195215" y="6018803"/>
            <a:ext cx="561607" cy="18466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7942C1-8145-BA11-669E-4C945D0ABB37}"/>
              </a:ext>
            </a:extLst>
          </p:cNvPr>
          <p:cNvSpPr txBox="1"/>
          <p:nvPr/>
        </p:nvSpPr>
        <p:spPr>
          <a:xfrm>
            <a:off x="8282115" y="3390298"/>
            <a:ext cx="1726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 and infer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21E47E-D9DA-5482-6438-E59CDA85F749}"/>
              </a:ext>
            </a:extLst>
          </p:cNvPr>
          <p:cNvCxnSpPr>
            <a:cxnSpLocks/>
            <a:stCxn id="14" idx="1"/>
            <a:endCxn id="5" idx="3"/>
          </p:cNvCxnSpPr>
          <p:nvPr/>
        </p:nvCxnSpPr>
        <p:spPr>
          <a:xfrm flipH="1">
            <a:off x="6406776" y="3574964"/>
            <a:ext cx="1875339" cy="15123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183BD4-7191-9615-33E3-FB20D403E2B3}"/>
              </a:ext>
            </a:extLst>
          </p:cNvPr>
          <p:cNvSpPr/>
          <p:nvPr/>
        </p:nvSpPr>
        <p:spPr>
          <a:xfrm>
            <a:off x="5698322" y="3600907"/>
            <a:ext cx="708454" cy="2505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CB1ADBA-EC58-56F2-2046-6AF78DD03C44}"/>
              </a:ext>
            </a:extLst>
          </p:cNvPr>
          <p:cNvSpPr/>
          <p:nvPr/>
        </p:nvSpPr>
        <p:spPr>
          <a:xfrm rot="16200000">
            <a:off x="5860505" y="1926814"/>
            <a:ext cx="384089" cy="428533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2EF6E4-68D0-25AB-44FA-291D595A9D1C}"/>
              </a:ext>
            </a:extLst>
          </p:cNvPr>
          <p:cNvSpPr txBox="1"/>
          <p:nvPr/>
        </p:nvSpPr>
        <p:spPr>
          <a:xfrm>
            <a:off x="696559" y="3792484"/>
            <a:ext cx="234629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Here, the transformer </a:t>
            </a:r>
            <a:r>
              <a:rPr lang="en-US" sz="16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output is passed to other neural network models (e.g., </a:t>
            </a:r>
            <a:r>
              <a:rPr lang="en-US" sz="1600" dirty="0" err="1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The transformer </a:t>
            </a:r>
            <a:r>
              <a:rPr lang="en-US" sz="16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 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not used.</a:t>
            </a:r>
          </a:p>
        </p:txBody>
      </p:sp>
    </p:spTree>
    <p:extLst>
      <p:ext uri="{BB962C8B-B14F-4D97-AF65-F5344CB8AC3E}">
        <p14:creationId xmlns:p14="http://schemas.microsoft.com/office/powerpoint/2010/main" val="24188491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2E07-9F93-E82A-015C-62D2F4E65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98A1D-A63F-9BB7-48A2-240753C2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BFA38-A700-2AE4-477C-EB28EBCC3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172200" cy="29341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are the input tokens processed?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components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Positional encodings (more later)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Multi-head self-attention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Normalization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Feedforward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What is self-attention and how does it work?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A5A17C1-5BBF-1F15-7BAC-816C8942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8716" y="1045911"/>
            <a:ext cx="3923284" cy="55260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F8986-276B-E6D9-647D-1ECB35CECBDF}"/>
              </a:ext>
            </a:extLst>
          </p:cNvPr>
          <p:cNvSpPr txBox="1"/>
          <p:nvPr/>
        </p:nvSpPr>
        <p:spPr>
          <a:xfrm>
            <a:off x="9405103" y="6511008"/>
            <a:ext cx="2045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Vaswani et, 2017</a:t>
            </a:r>
          </a:p>
        </p:txBody>
      </p:sp>
    </p:spTree>
    <p:extLst>
      <p:ext uri="{BB962C8B-B14F-4D97-AF65-F5344CB8AC3E}">
        <p14:creationId xmlns:p14="http://schemas.microsoft.com/office/powerpoint/2010/main" val="21125541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5FC-159B-93EF-BA06-6360DF23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CB311-7063-9BBF-A496-33B953451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277865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Multi-head attention blocks each individually perform self-attention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Dynamically modify input representation to account for context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B19756-E94F-EF09-5C7F-6277A60E3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5493" y="2133601"/>
            <a:ext cx="2733107" cy="384965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C6902F-14D4-DBBF-9B80-72135369A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87" y="2264568"/>
            <a:ext cx="5434914" cy="395335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DDF878-FBED-77E7-C027-2B5CD68FA5F5}"/>
              </a:ext>
            </a:extLst>
          </p:cNvPr>
          <p:cNvSpPr/>
          <p:nvPr/>
        </p:nvSpPr>
        <p:spPr>
          <a:xfrm>
            <a:off x="9410598" y="4316627"/>
            <a:ext cx="812559" cy="469556"/>
          </a:xfrm>
          <a:prstGeom prst="roundRect">
            <a:avLst/>
          </a:prstGeom>
          <a:solidFill>
            <a:srgbClr val="512C80">
              <a:alpha val="9804"/>
            </a:srgb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6CBBF-B606-202E-39D8-0B2327108CCA}"/>
              </a:ext>
            </a:extLst>
          </p:cNvPr>
          <p:cNvSpPr txBox="1"/>
          <p:nvPr/>
        </p:nvSpPr>
        <p:spPr>
          <a:xfrm>
            <a:off x="1680520" y="3178774"/>
            <a:ext cx="91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2FA321-316D-5C45-2726-A20F8E1C56D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7924801" y="4241244"/>
            <a:ext cx="1485797" cy="31016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24BCC2-4169-F737-9360-8FA236EFB36A}"/>
              </a:ext>
            </a:extLst>
          </p:cNvPr>
          <p:cNvSpPr txBox="1"/>
          <p:nvPr/>
        </p:nvSpPr>
        <p:spPr>
          <a:xfrm>
            <a:off x="1680520" y="2325852"/>
            <a:ext cx="91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D7441A-64D6-F379-9FF5-AF9153F7C250}"/>
              </a:ext>
            </a:extLst>
          </p:cNvPr>
          <p:cNvSpPr txBox="1"/>
          <p:nvPr/>
        </p:nvSpPr>
        <p:spPr>
          <a:xfrm>
            <a:off x="8953398" y="3375967"/>
            <a:ext cx="91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B5E9E-0D7B-EB55-E9D9-6B0222CB0B48}"/>
              </a:ext>
            </a:extLst>
          </p:cNvPr>
          <p:cNvSpPr txBox="1"/>
          <p:nvPr/>
        </p:nvSpPr>
        <p:spPr>
          <a:xfrm>
            <a:off x="2669454" y="6290416"/>
            <a:ext cx="5075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jalammar.github.io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/illustrated-transformer/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85A01B-2001-134C-613E-A3E88E740EDC}"/>
              </a:ext>
            </a:extLst>
          </p:cNvPr>
          <p:cNvSpPr txBox="1"/>
          <p:nvPr/>
        </p:nvSpPr>
        <p:spPr>
          <a:xfrm>
            <a:off x="9410598" y="6053480"/>
            <a:ext cx="2045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Vaswani et, 2017</a:t>
            </a:r>
          </a:p>
        </p:txBody>
      </p:sp>
    </p:spTree>
    <p:extLst>
      <p:ext uri="{BB962C8B-B14F-4D97-AF65-F5344CB8AC3E}">
        <p14:creationId xmlns:p14="http://schemas.microsoft.com/office/powerpoint/2010/main" val="19173230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73F8D-545C-AEFE-1664-43967EADC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E856-BC86-B78C-AFDC-E15E0E95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746" y="106640"/>
            <a:ext cx="9756845" cy="443198"/>
          </a:xfrm>
        </p:spPr>
        <p:txBody>
          <a:bodyPr/>
          <a:lstStyle/>
          <a:p>
            <a:r>
              <a:rPr lang="en-US" dirty="0"/>
              <a:t>Transformer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A0DDD-FDCC-5C93-7B52-1C788C4B9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4" y="637893"/>
            <a:ext cx="10241692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Step 1:</a:t>
            </a:r>
            <a:r>
              <a:rPr lang="en-US" dirty="0"/>
              <a:t> compute </a:t>
            </a:r>
            <a:r>
              <a:rPr lang="en-US" i="1" dirty="0"/>
              <a:t>key, value, </a:t>
            </a:r>
            <a:r>
              <a:rPr lang="en-US" dirty="0"/>
              <a:t>and </a:t>
            </a:r>
            <a:r>
              <a:rPr lang="en-US" i="1" dirty="0"/>
              <a:t>query </a:t>
            </a:r>
            <a:r>
              <a:rPr lang="en-US" dirty="0"/>
              <a:t>for each input token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E1374DD-D2D3-6E8B-094B-ED5A914672FC}"/>
              </a:ext>
            </a:extLst>
          </p:cNvPr>
          <p:cNvGrpSpPr/>
          <p:nvPr/>
        </p:nvGrpSpPr>
        <p:grpSpPr>
          <a:xfrm>
            <a:off x="1204178" y="2449112"/>
            <a:ext cx="4132253" cy="3252809"/>
            <a:chOff x="7637929" y="1188719"/>
            <a:chExt cx="4132253" cy="3252809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CAE2C392-55BD-3BA0-ED25-AFB103481A27}"/>
                </a:ext>
              </a:extLst>
            </p:cNvPr>
            <p:cNvGrpSpPr/>
            <p:nvPr/>
          </p:nvGrpSpPr>
          <p:grpSpPr>
            <a:xfrm rot="16200000">
              <a:off x="8673636" y="1382196"/>
              <a:ext cx="266700" cy="495301"/>
              <a:chOff x="4414838" y="1526380"/>
              <a:chExt cx="266700" cy="495301"/>
            </a:xfrm>
          </p:grpSpPr>
          <p:pic>
            <p:nvPicPr>
              <p:cNvPr id="243" name="Graphic 242" descr="Table outline">
                <a:extLst>
                  <a:ext uri="{FF2B5EF4-FFF2-40B4-BE49-F238E27FC236}">
                    <a16:creationId xmlns:a16="http://schemas.microsoft.com/office/drawing/2014/main" id="{E32D5FE4-A628-A2C7-0A5F-E53F723E3E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2F72A333-3BEA-DE07-2E3F-E4288608C136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2D5DAABE-5F54-0E8B-0F45-7724B5AC8A99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4BB709F-A744-110C-D6C0-382295D3D7BE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6D71D54-397D-AB76-D5C3-FE200A580F3D}"/>
                </a:ext>
              </a:extLst>
            </p:cNvPr>
            <p:cNvSpPr txBox="1"/>
            <p:nvPr/>
          </p:nvSpPr>
          <p:spPr>
            <a:xfrm>
              <a:off x="8567777" y="1188719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effectLst/>
                  <a:latin typeface="Söhne"/>
                </a:rPr>
                <a:t>The</a:t>
              </a:r>
              <a:endParaRPr lang="en-US" sz="1400" dirty="0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17C811B-9458-6093-6ABC-0AE2EB392071}"/>
                </a:ext>
              </a:extLst>
            </p:cNvPr>
            <p:cNvGrpSpPr/>
            <p:nvPr/>
          </p:nvGrpSpPr>
          <p:grpSpPr>
            <a:xfrm rot="16200000">
              <a:off x="9340867" y="1382196"/>
              <a:ext cx="266700" cy="495301"/>
              <a:chOff x="4414838" y="1526380"/>
              <a:chExt cx="266700" cy="495301"/>
            </a:xfrm>
          </p:grpSpPr>
          <p:pic>
            <p:nvPicPr>
              <p:cNvPr id="239" name="Graphic 238" descr="Table outline">
                <a:extLst>
                  <a:ext uri="{FF2B5EF4-FFF2-40B4-BE49-F238E27FC236}">
                    <a16:creationId xmlns:a16="http://schemas.microsoft.com/office/drawing/2014/main" id="{87DF5B34-8BC6-AD09-C722-A3F164A668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C055211-D5DD-E868-5DA7-F0A47E4B0009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D043324-FEAA-70CC-7FD7-FD70BFDE26BA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B4C4B75-0452-E223-09C6-C19FD7C04166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D50C8C3-9C3F-139B-2624-622E12531535}"/>
                </a:ext>
              </a:extLst>
            </p:cNvPr>
            <p:cNvSpPr txBox="1"/>
            <p:nvPr/>
          </p:nvSpPr>
          <p:spPr>
            <a:xfrm>
              <a:off x="9139563" y="1188719"/>
              <a:ext cx="669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doctor</a:t>
              </a:r>
              <a:endParaRPr lang="en-US" sz="1400" dirty="0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1CCC7D4F-DD66-1CBD-CB11-08BEF674FF23}"/>
                </a:ext>
              </a:extLst>
            </p:cNvPr>
            <p:cNvGrpSpPr/>
            <p:nvPr/>
          </p:nvGrpSpPr>
          <p:grpSpPr>
            <a:xfrm rot="16200000">
              <a:off x="10016541" y="1382196"/>
              <a:ext cx="266700" cy="495301"/>
              <a:chOff x="4414838" y="1526380"/>
              <a:chExt cx="266700" cy="495301"/>
            </a:xfrm>
          </p:grpSpPr>
          <p:pic>
            <p:nvPicPr>
              <p:cNvPr id="235" name="Graphic 234" descr="Table outline">
                <a:extLst>
                  <a:ext uri="{FF2B5EF4-FFF2-40B4-BE49-F238E27FC236}">
                    <a16:creationId xmlns:a16="http://schemas.microsoft.com/office/drawing/2014/main" id="{FE963854-C634-5F61-F8B8-D52E863939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528E4268-CED5-CBF6-5067-F44946F84A85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6230FE86-76C9-D019-232F-D8543279357E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4065999E-F91C-5447-D0F6-B1D0E7F9EEB4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73264B-A9DC-DED3-085A-4CCE70294D2A}"/>
                </a:ext>
              </a:extLst>
            </p:cNvPr>
            <p:cNvSpPr txBox="1"/>
            <p:nvPr/>
          </p:nvSpPr>
          <p:spPr>
            <a:xfrm>
              <a:off x="9784501" y="1188719"/>
              <a:ext cx="7426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treated</a:t>
              </a:r>
              <a:endParaRPr lang="en-US" sz="1400" dirty="0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1A4D0B7-DD5F-2E9A-5EC6-255FA03E51B4}"/>
                </a:ext>
              </a:extLst>
            </p:cNvPr>
            <p:cNvGrpSpPr/>
            <p:nvPr/>
          </p:nvGrpSpPr>
          <p:grpSpPr>
            <a:xfrm rot="16200000">
              <a:off x="8673635" y="1928764"/>
              <a:ext cx="266700" cy="495301"/>
              <a:chOff x="4414838" y="1526380"/>
              <a:chExt cx="266700" cy="495301"/>
            </a:xfrm>
          </p:grpSpPr>
          <p:pic>
            <p:nvPicPr>
              <p:cNvPr id="231" name="Graphic 230" descr="Table outline">
                <a:extLst>
                  <a:ext uri="{FF2B5EF4-FFF2-40B4-BE49-F238E27FC236}">
                    <a16:creationId xmlns:a16="http://schemas.microsoft.com/office/drawing/2014/main" id="{CEE826C4-659B-C1F4-3F94-3F087EEDA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1D7AF0B7-5EB6-F2DE-959A-1BEC965174B7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3476A62E-469E-89E1-B741-F69CD569E5C8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835F38BC-B02E-CF12-0BBF-0B5BAC28C120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67733181-7BB9-25DD-9EAF-BD63C8F2B604}"/>
                </a:ext>
              </a:extLst>
            </p:cNvPr>
            <p:cNvGrpSpPr/>
            <p:nvPr/>
          </p:nvGrpSpPr>
          <p:grpSpPr>
            <a:xfrm rot="16200000">
              <a:off x="8673635" y="2882180"/>
              <a:ext cx="266700" cy="495301"/>
              <a:chOff x="4414838" y="1526380"/>
              <a:chExt cx="266700" cy="495301"/>
            </a:xfrm>
          </p:grpSpPr>
          <p:pic>
            <p:nvPicPr>
              <p:cNvPr id="227" name="Graphic 226" descr="Table outline">
                <a:extLst>
                  <a:ext uri="{FF2B5EF4-FFF2-40B4-BE49-F238E27FC236}">
                    <a16:creationId xmlns:a16="http://schemas.microsoft.com/office/drawing/2014/main" id="{BA3A2503-956B-7046-FA70-2480DA9365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DC5E8BC9-924A-477D-E26F-FF3B21255C7E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9CB5A50D-C5C7-23AB-2E05-617E3FA1F284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C41392C1-FD6A-06A6-9987-5CBCBC6FF99E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F4EF176-6AB2-1B21-956A-84083A3127E0}"/>
                </a:ext>
              </a:extLst>
            </p:cNvPr>
            <p:cNvGrpSpPr/>
            <p:nvPr/>
          </p:nvGrpSpPr>
          <p:grpSpPr>
            <a:xfrm rot="16200000">
              <a:off x="8652014" y="3845860"/>
              <a:ext cx="266700" cy="495301"/>
              <a:chOff x="4414838" y="1526380"/>
              <a:chExt cx="266700" cy="495301"/>
            </a:xfrm>
          </p:grpSpPr>
          <p:pic>
            <p:nvPicPr>
              <p:cNvPr id="223" name="Graphic 222" descr="Table outline">
                <a:extLst>
                  <a:ext uri="{FF2B5EF4-FFF2-40B4-BE49-F238E27FC236}">
                    <a16:creationId xmlns:a16="http://schemas.microsoft.com/office/drawing/2014/main" id="{DE5556CD-BD89-207A-FFDA-0561217325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6C81F400-C950-BE8A-ACDB-A1B184D27AEF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E913FFF9-6515-8C5F-2D6B-68799C001763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497FDC48-7B3A-29FB-F448-352AC8748E56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7925700E-1247-4D3D-17DD-59FFD693E0CD}"/>
                </a:ext>
              </a:extLst>
            </p:cNvPr>
            <p:cNvGrpSpPr/>
            <p:nvPr/>
          </p:nvGrpSpPr>
          <p:grpSpPr>
            <a:xfrm>
              <a:off x="10760744" y="1803959"/>
              <a:ext cx="495301" cy="744904"/>
              <a:chOff x="10720261" y="1989438"/>
              <a:chExt cx="495301" cy="744904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A12F2F25-3E6D-4494-BE98-9BBA8A91DC34}"/>
                  </a:ext>
                </a:extLst>
              </p:cNvPr>
              <p:cNvGrpSpPr/>
              <p:nvPr/>
            </p:nvGrpSpPr>
            <p:grpSpPr>
              <a:xfrm rot="16200000">
                <a:off x="10834562" y="1875137"/>
                <a:ext cx="266700" cy="495301"/>
                <a:chOff x="4414838" y="1526380"/>
                <a:chExt cx="266700" cy="495301"/>
              </a:xfrm>
            </p:grpSpPr>
            <p:pic>
              <p:nvPicPr>
                <p:cNvPr id="219" name="Graphic 218" descr="Table outline">
                  <a:extLst>
                    <a:ext uri="{FF2B5EF4-FFF2-40B4-BE49-F238E27FC236}">
                      <a16:creationId xmlns:a16="http://schemas.microsoft.com/office/drawing/2014/main" id="{F83227C5-FCF9-C34E-9653-48E61EEE01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0085" t="22231" r="60748" b="23602"/>
                <a:stretch/>
              </p:blipFill>
              <p:spPr>
                <a:xfrm>
                  <a:off x="4414838" y="1526380"/>
                  <a:ext cx="266700" cy="495301"/>
                </a:xfrm>
                <a:prstGeom prst="rect">
                  <a:avLst/>
                </a:prstGeom>
              </p:spPr>
            </p:pic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96997477-D7BB-D87F-54E1-6F3C1CEC8ADF}"/>
                    </a:ext>
                  </a:extLst>
                </p:cNvPr>
                <p:cNvSpPr/>
                <p:nvPr/>
              </p:nvSpPr>
              <p:spPr>
                <a:xfrm>
                  <a:off x="4438650" y="1552575"/>
                  <a:ext cx="216694" cy="1428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EC220D77-0B94-DB05-AC77-B17A65E01DD2}"/>
                    </a:ext>
                  </a:extLst>
                </p:cNvPr>
                <p:cNvSpPr/>
                <p:nvPr/>
              </p:nvSpPr>
              <p:spPr>
                <a:xfrm>
                  <a:off x="4438650" y="1716881"/>
                  <a:ext cx="216694" cy="12382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1DC60E79-B7AF-3F2C-75C5-2AAC2FD7E07B}"/>
                    </a:ext>
                  </a:extLst>
                </p:cNvPr>
                <p:cNvSpPr/>
                <p:nvPr/>
              </p:nvSpPr>
              <p:spPr>
                <a:xfrm>
                  <a:off x="4438650" y="1859756"/>
                  <a:ext cx="216694" cy="1404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FB0733A5-4D11-D44D-6214-B1DA745667CB}"/>
                  </a:ext>
                </a:extLst>
              </p:cNvPr>
              <p:cNvGrpSpPr/>
              <p:nvPr/>
            </p:nvGrpSpPr>
            <p:grpSpPr>
              <a:xfrm rot="16200000">
                <a:off x="10834562" y="2118137"/>
                <a:ext cx="266700" cy="495301"/>
                <a:chOff x="4414838" y="1526380"/>
                <a:chExt cx="266700" cy="495301"/>
              </a:xfrm>
            </p:grpSpPr>
            <p:pic>
              <p:nvPicPr>
                <p:cNvPr id="215" name="Graphic 214" descr="Table outline">
                  <a:extLst>
                    <a:ext uri="{FF2B5EF4-FFF2-40B4-BE49-F238E27FC236}">
                      <a16:creationId xmlns:a16="http://schemas.microsoft.com/office/drawing/2014/main" id="{B874B583-61E1-A524-27AE-3C96A049C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0085" t="22231" r="60748" b="23602"/>
                <a:stretch/>
              </p:blipFill>
              <p:spPr>
                <a:xfrm>
                  <a:off x="4414838" y="1526380"/>
                  <a:ext cx="266700" cy="495301"/>
                </a:xfrm>
                <a:prstGeom prst="rect">
                  <a:avLst/>
                </a:prstGeom>
              </p:spPr>
            </p:pic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E70BB2-9EDC-D187-EE24-224A2BEFBA6D}"/>
                    </a:ext>
                  </a:extLst>
                </p:cNvPr>
                <p:cNvSpPr/>
                <p:nvPr/>
              </p:nvSpPr>
              <p:spPr>
                <a:xfrm>
                  <a:off x="4438650" y="1552575"/>
                  <a:ext cx="216694" cy="1428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CF78A003-F914-4F4C-502B-26B0C2DD36E1}"/>
                    </a:ext>
                  </a:extLst>
                </p:cNvPr>
                <p:cNvSpPr/>
                <p:nvPr/>
              </p:nvSpPr>
              <p:spPr>
                <a:xfrm>
                  <a:off x="4438650" y="1716881"/>
                  <a:ext cx="216694" cy="12382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D7C07055-E34C-CAA8-DC3A-2C58D6D16665}"/>
                    </a:ext>
                  </a:extLst>
                </p:cNvPr>
                <p:cNvSpPr/>
                <p:nvPr/>
              </p:nvSpPr>
              <p:spPr>
                <a:xfrm>
                  <a:off x="4438650" y="1859756"/>
                  <a:ext cx="216694" cy="1404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66603705-66D0-B12C-C5D1-BB6F48533A33}"/>
                  </a:ext>
                </a:extLst>
              </p:cNvPr>
              <p:cNvGrpSpPr/>
              <p:nvPr/>
            </p:nvGrpSpPr>
            <p:grpSpPr>
              <a:xfrm rot="16200000">
                <a:off x="10834562" y="2353341"/>
                <a:ext cx="266700" cy="495301"/>
                <a:chOff x="4414838" y="1526380"/>
                <a:chExt cx="266700" cy="495301"/>
              </a:xfrm>
            </p:grpSpPr>
            <p:pic>
              <p:nvPicPr>
                <p:cNvPr id="211" name="Graphic 210" descr="Table outline">
                  <a:extLst>
                    <a:ext uri="{FF2B5EF4-FFF2-40B4-BE49-F238E27FC236}">
                      <a16:creationId xmlns:a16="http://schemas.microsoft.com/office/drawing/2014/main" id="{69873019-95B2-BEC1-C67F-9505DDDD4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0085" t="22231" r="60748" b="23602"/>
                <a:stretch/>
              </p:blipFill>
              <p:spPr>
                <a:xfrm>
                  <a:off x="4414838" y="1526380"/>
                  <a:ext cx="266700" cy="495301"/>
                </a:xfrm>
                <a:prstGeom prst="rect">
                  <a:avLst/>
                </a:prstGeom>
              </p:spPr>
            </p:pic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0B07E101-663A-3292-B46B-0144A371C30B}"/>
                    </a:ext>
                  </a:extLst>
                </p:cNvPr>
                <p:cNvSpPr/>
                <p:nvPr/>
              </p:nvSpPr>
              <p:spPr>
                <a:xfrm>
                  <a:off x="4438650" y="1552575"/>
                  <a:ext cx="216694" cy="1428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11FC17A-1D6A-56F0-8581-00768241CC3D}"/>
                    </a:ext>
                  </a:extLst>
                </p:cNvPr>
                <p:cNvSpPr/>
                <p:nvPr/>
              </p:nvSpPr>
              <p:spPr>
                <a:xfrm>
                  <a:off x="4438650" y="1716881"/>
                  <a:ext cx="216694" cy="12382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B646FAC1-833B-7D63-55AF-CBB812896B24}"/>
                    </a:ext>
                  </a:extLst>
                </p:cNvPr>
                <p:cNvSpPr/>
                <p:nvPr/>
              </p:nvSpPr>
              <p:spPr>
                <a:xfrm>
                  <a:off x="4438650" y="1859756"/>
                  <a:ext cx="216694" cy="1404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1EFE57F-D849-4003-C134-CEBA61210210}"/>
                </a:ext>
              </a:extLst>
            </p:cNvPr>
            <p:cNvSpPr txBox="1"/>
            <p:nvPr/>
          </p:nvSpPr>
          <p:spPr>
            <a:xfrm>
              <a:off x="11291765" y="2022525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effectLst/>
                  <a:latin typeface="Söhne"/>
                </a:rPr>
                <a:t>W</a:t>
              </a:r>
              <a:r>
                <a:rPr lang="en-US" sz="1400" b="0" i="0" baseline="30000" dirty="0">
                  <a:effectLst/>
                  <a:latin typeface="Söhne"/>
                </a:rPr>
                <a:t>Q</a:t>
              </a:r>
              <a:endParaRPr lang="en-US" sz="1400" baseline="30000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690ED9E-6CD8-9C5A-603E-3FCFC6575517}"/>
                </a:ext>
              </a:extLst>
            </p:cNvPr>
            <p:cNvGrpSpPr/>
            <p:nvPr/>
          </p:nvGrpSpPr>
          <p:grpSpPr>
            <a:xfrm>
              <a:off x="10760744" y="2768051"/>
              <a:ext cx="999914" cy="744904"/>
              <a:chOff x="10760744" y="2923848"/>
              <a:chExt cx="999914" cy="744904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9CE95455-11B9-8059-1A1C-0E3FC94AEF99}"/>
                  </a:ext>
                </a:extLst>
              </p:cNvPr>
              <p:cNvGrpSpPr/>
              <p:nvPr/>
            </p:nvGrpSpPr>
            <p:grpSpPr>
              <a:xfrm>
                <a:off x="10760744" y="2923848"/>
                <a:ext cx="495301" cy="744904"/>
                <a:chOff x="10712207" y="2843639"/>
                <a:chExt cx="495301" cy="744904"/>
              </a:xfrm>
            </p:grpSpPr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CDB15E85-CCC3-F88E-B72A-01652BF7C3B2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2729338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204" name="Graphic 203" descr="Table outline">
                    <a:extLst>
                      <a:ext uri="{FF2B5EF4-FFF2-40B4-BE49-F238E27FC236}">
                        <a16:creationId xmlns:a16="http://schemas.microsoft.com/office/drawing/2014/main" id="{989704AC-BC3D-F1FC-F3BF-D1FA153A09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B2D34EE9-4633-DA88-A0F0-0EE5F4996609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1F476AFD-36B6-2DC7-688C-7283E6EA773B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01EABC91-7B86-351C-3D38-84257CF25EB6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CC10EB76-2F21-5DA1-7956-4E9BF155DB4C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2972338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200" name="Graphic 199" descr="Table outline">
                    <a:extLst>
                      <a:ext uri="{FF2B5EF4-FFF2-40B4-BE49-F238E27FC236}">
                        <a16:creationId xmlns:a16="http://schemas.microsoft.com/office/drawing/2014/main" id="{7C731569-B4DF-3D47-354C-1B39833AAA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B57E9FFA-53FB-B06C-9FE2-02A85E18BA2E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4818A13B-9090-C37C-400D-AF8BB1B78EE7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96CEF74D-610C-494A-B90D-260C10A30ED1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4DC8420E-EC10-11BC-835E-0BE9E9EDA05D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3207542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96" name="Graphic 195" descr="Table outline">
                    <a:extLst>
                      <a:ext uri="{FF2B5EF4-FFF2-40B4-BE49-F238E27FC236}">
                        <a16:creationId xmlns:a16="http://schemas.microsoft.com/office/drawing/2014/main" id="{C866405D-F176-D6A7-1C04-8A6AAD2BB0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852BFEF0-3284-62A7-2469-70550B4CBEAE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CB861DE5-2407-77B3-31D8-60766634FC0B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0B3923C6-6479-8E8F-DDE7-EBFD1661A066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C79A81D4-6380-A094-2E72-959054A7A71B}"/>
                  </a:ext>
                </a:extLst>
              </p:cNvPr>
              <p:cNvSpPr txBox="1"/>
              <p:nvPr/>
            </p:nvSpPr>
            <p:spPr>
              <a:xfrm>
                <a:off x="11282241" y="3131740"/>
                <a:ext cx="4784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i="0" dirty="0">
                    <a:effectLst/>
                    <a:latin typeface="Söhne"/>
                  </a:rPr>
                  <a:t>W</a:t>
                </a:r>
                <a:r>
                  <a:rPr lang="en-US" sz="1400" baseline="30000" dirty="0">
                    <a:latin typeface="Söhne"/>
                  </a:rPr>
                  <a:t>K</a:t>
                </a:r>
                <a:endParaRPr lang="en-US" sz="1400" baseline="30000" dirty="0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7087-FA75-DFDC-6156-270C88117CD0}"/>
                </a:ext>
              </a:extLst>
            </p:cNvPr>
            <p:cNvGrpSpPr/>
            <p:nvPr/>
          </p:nvGrpSpPr>
          <p:grpSpPr>
            <a:xfrm>
              <a:off x="10760744" y="3696624"/>
              <a:ext cx="992769" cy="744904"/>
              <a:chOff x="10760745" y="4042438"/>
              <a:chExt cx="992769" cy="744904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F51EF878-4D2A-007A-4A0C-47C0FFA0F3BE}"/>
                  </a:ext>
                </a:extLst>
              </p:cNvPr>
              <p:cNvGrpSpPr/>
              <p:nvPr/>
            </p:nvGrpSpPr>
            <p:grpSpPr>
              <a:xfrm>
                <a:off x="10760745" y="4042438"/>
                <a:ext cx="495301" cy="744904"/>
                <a:chOff x="10712207" y="3809798"/>
                <a:chExt cx="495301" cy="744904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879C7A38-6C66-1A1F-ACBD-D9DB19F224D8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3695497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87" name="Graphic 186" descr="Table outline">
                    <a:extLst>
                      <a:ext uri="{FF2B5EF4-FFF2-40B4-BE49-F238E27FC236}">
                        <a16:creationId xmlns:a16="http://schemas.microsoft.com/office/drawing/2014/main" id="{2FEDF6F8-39E7-7170-D03C-EE5083F87E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33E5FAA0-B7EB-F7D1-8182-CD2293898DF3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5BEC4111-92AE-F5E3-E61C-08E56A9C262F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DB79C3FD-0933-CFBB-214D-7E5A9E6C6C5B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06F7CF3F-FF47-937A-09E4-A023643EB794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3938497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83" name="Graphic 182" descr="Table outline">
                    <a:extLst>
                      <a:ext uri="{FF2B5EF4-FFF2-40B4-BE49-F238E27FC236}">
                        <a16:creationId xmlns:a16="http://schemas.microsoft.com/office/drawing/2014/main" id="{8847E8FB-AD99-E418-739F-A19BDF0176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BE109268-D38E-C3FC-F427-6051DB835B12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2D462037-2F08-344B-D13B-3A85E2880A47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6B66A360-FA81-2C93-0FED-D0600485932A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043A9FE6-FD20-4244-849C-6C7411727C0E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4173701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79" name="Graphic 178" descr="Table outline">
                    <a:extLst>
                      <a:ext uri="{FF2B5EF4-FFF2-40B4-BE49-F238E27FC236}">
                        <a16:creationId xmlns:a16="http://schemas.microsoft.com/office/drawing/2014/main" id="{67A5DAFC-6E33-7A66-C9E1-75F307C6A8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AD42769F-6661-70C2-5668-AC11F03C4537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C4D6BF64-5C0B-7D7A-62C2-A5D163F6B431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7A161DB9-87AB-1FD9-0D75-9918200E62E6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55823F3-106A-8241-B248-C25DD0F5B8AE}"/>
                  </a:ext>
                </a:extLst>
              </p:cNvPr>
              <p:cNvSpPr txBox="1"/>
              <p:nvPr/>
            </p:nvSpPr>
            <p:spPr>
              <a:xfrm>
                <a:off x="11275097" y="4264898"/>
                <a:ext cx="4784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i="0" dirty="0">
                    <a:effectLst/>
                    <a:latin typeface="Söhne"/>
                  </a:rPr>
                  <a:t>W</a:t>
                </a:r>
                <a:r>
                  <a:rPr lang="en-US" sz="1400" b="0" i="0" baseline="30000" dirty="0">
                    <a:effectLst/>
                    <a:latin typeface="Söhne"/>
                  </a:rPr>
                  <a:t>V</a:t>
                </a:r>
                <a:endParaRPr lang="en-US" sz="1400" baseline="30000" dirty="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DB1C6D9C-0656-DB34-EF57-1F6D8C800B79}"/>
                </a:ext>
              </a:extLst>
            </p:cNvPr>
            <p:cNvGrpSpPr/>
            <p:nvPr/>
          </p:nvGrpSpPr>
          <p:grpSpPr>
            <a:xfrm rot="16200000">
              <a:off x="9340867" y="1928762"/>
              <a:ext cx="266700" cy="495301"/>
              <a:chOff x="4414838" y="1526380"/>
              <a:chExt cx="266700" cy="495301"/>
            </a:xfrm>
          </p:grpSpPr>
          <p:pic>
            <p:nvPicPr>
              <p:cNvPr id="170" name="Graphic 169" descr="Table outline">
                <a:extLst>
                  <a:ext uri="{FF2B5EF4-FFF2-40B4-BE49-F238E27FC236}">
                    <a16:creationId xmlns:a16="http://schemas.microsoft.com/office/drawing/2014/main" id="{E7F26A89-D906-A6D9-71BB-477E8ADEAB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F0630A6A-E091-E70E-5AD7-884453D18A1A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1C8054D-5310-8C05-C628-C025C1FA9E75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261A71F7-1E25-55AA-49BC-D5646DC019BD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ECB5E28-42CD-54A9-AA9A-94D756B812F7}"/>
                </a:ext>
              </a:extLst>
            </p:cNvPr>
            <p:cNvGrpSpPr/>
            <p:nvPr/>
          </p:nvGrpSpPr>
          <p:grpSpPr>
            <a:xfrm rot="16200000">
              <a:off x="10042736" y="1928761"/>
              <a:ext cx="266700" cy="495301"/>
              <a:chOff x="4414838" y="1526380"/>
              <a:chExt cx="266700" cy="495301"/>
            </a:xfrm>
          </p:grpSpPr>
          <p:pic>
            <p:nvPicPr>
              <p:cNvPr id="166" name="Graphic 165" descr="Table outline">
                <a:extLst>
                  <a:ext uri="{FF2B5EF4-FFF2-40B4-BE49-F238E27FC236}">
                    <a16:creationId xmlns:a16="http://schemas.microsoft.com/office/drawing/2014/main" id="{5ACE921E-0EB5-63BF-659E-0C519127A4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E2F284D9-820B-02E4-130E-19F18DE2021C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565601D-BD42-02A8-6D0C-649BF3B6A0B7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131790A0-8E72-F81B-93C6-B3269D5FADB9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65089A17-1324-C857-FA96-E7CCE9CB3175}"/>
                </a:ext>
              </a:extLst>
            </p:cNvPr>
            <p:cNvGrpSpPr/>
            <p:nvPr/>
          </p:nvGrpSpPr>
          <p:grpSpPr>
            <a:xfrm rot="16200000">
              <a:off x="9340868" y="2882179"/>
              <a:ext cx="266700" cy="495301"/>
              <a:chOff x="4414838" y="1526380"/>
              <a:chExt cx="266700" cy="495301"/>
            </a:xfrm>
          </p:grpSpPr>
          <p:pic>
            <p:nvPicPr>
              <p:cNvPr id="162" name="Graphic 161" descr="Table outline">
                <a:extLst>
                  <a:ext uri="{FF2B5EF4-FFF2-40B4-BE49-F238E27FC236}">
                    <a16:creationId xmlns:a16="http://schemas.microsoft.com/office/drawing/2014/main" id="{F2FC2E2B-71F5-F4E1-C704-4FE8D30AC4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3170F18-E987-CB85-C119-2FD25D1B9E5C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9CF1479-2153-5C00-EDAE-69438635AE4C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EFF2671D-A786-7722-0EB7-0CEED6C71B6C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9CBE8D3F-CE03-3386-2D6D-54309F447002}"/>
                </a:ext>
              </a:extLst>
            </p:cNvPr>
            <p:cNvGrpSpPr/>
            <p:nvPr/>
          </p:nvGrpSpPr>
          <p:grpSpPr>
            <a:xfrm rot="16200000">
              <a:off x="10051017" y="2872938"/>
              <a:ext cx="266700" cy="495301"/>
              <a:chOff x="4414838" y="1526380"/>
              <a:chExt cx="266700" cy="495301"/>
            </a:xfrm>
          </p:grpSpPr>
          <p:pic>
            <p:nvPicPr>
              <p:cNvPr id="158" name="Graphic 157" descr="Table outline">
                <a:extLst>
                  <a:ext uri="{FF2B5EF4-FFF2-40B4-BE49-F238E27FC236}">
                    <a16:creationId xmlns:a16="http://schemas.microsoft.com/office/drawing/2014/main" id="{D556ACAC-6F88-35EC-1781-516FF5CA2D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B6D5CE9-7B64-A3E2-CB0C-795D62F9B6A5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8B54A38-B9C8-7461-9725-EC575E7AFCEE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FBD4945B-A3EF-C13A-7340-52CF768A61C0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48F8491-E385-EC63-DC4D-5991ACA3335B}"/>
                </a:ext>
              </a:extLst>
            </p:cNvPr>
            <p:cNvGrpSpPr/>
            <p:nvPr/>
          </p:nvGrpSpPr>
          <p:grpSpPr>
            <a:xfrm rot="16200000">
              <a:off x="9340868" y="3836768"/>
              <a:ext cx="266700" cy="495301"/>
              <a:chOff x="4414838" y="1526380"/>
              <a:chExt cx="266700" cy="495301"/>
            </a:xfrm>
          </p:grpSpPr>
          <p:pic>
            <p:nvPicPr>
              <p:cNvPr id="154" name="Graphic 153" descr="Table outline">
                <a:extLst>
                  <a:ext uri="{FF2B5EF4-FFF2-40B4-BE49-F238E27FC236}">
                    <a16:creationId xmlns:a16="http://schemas.microsoft.com/office/drawing/2014/main" id="{082A8D93-F62A-C693-FE93-6E6FB4C242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E4C8A40E-086E-BBA3-8B5B-0883D996F82F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6E1D88D7-10DF-1D9B-41CE-67C6C854CAD2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AB398ECB-2668-A451-59F4-A11F52448173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ABB6D86-292E-51B0-4C03-B65E7A8BD608}"/>
                </a:ext>
              </a:extLst>
            </p:cNvPr>
            <p:cNvGrpSpPr/>
            <p:nvPr/>
          </p:nvGrpSpPr>
          <p:grpSpPr>
            <a:xfrm rot="16200000">
              <a:off x="10032602" y="3821813"/>
              <a:ext cx="266700" cy="495301"/>
              <a:chOff x="4414838" y="1526380"/>
              <a:chExt cx="266700" cy="495301"/>
            </a:xfrm>
          </p:grpSpPr>
          <p:pic>
            <p:nvPicPr>
              <p:cNvPr id="150" name="Graphic 149" descr="Table outline">
                <a:extLst>
                  <a:ext uri="{FF2B5EF4-FFF2-40B4-BE49-F238E27FC236}">
                    <a16:creationId xmlns:a16="http://schemas.microsoft.com/office/drawing/2014/main" id="{BFB93984-7979-8477-2D71-7B75C6E547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48D4D8C-627F-A363-1150-F9DAFF063A15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7023DB19-139C-BE06-CB69-DA8B8E48CE47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30E0CC0-96B9-F523-3290-6DC36DFB0B97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C346F6A-0C3E-0A7B-59CA-EE6C295E2D23}"/>
                </a:ext>
              </a:extLst>
            </p:cNvPr>
            <p:cNvSpPr txBox="1"/>
            <p:nvPr/>
          </p:nvSpPr>
          <p:spPr>
            <a:xfrm>
              <a:off x="7637929" y="1475957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Input</a:t>
              </a:r>
              <a:endParaRPr lang="en-US" sz="14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1B8D4EB-A36B-080F-80FD-54C2F2A41912}"/>
                </a:ext>
              </a:extLst>
            </p:cNvPr>
            <p:cNvSpPr txBox="1"/>
            <p:nvPr/>
          </p:nvSpPr>
          <p:spPr>
            <a:xfrm>
              <a:off x="7645499" y="2022522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Query</a:t>
              </a:r>
              <a:endParaRPr lang="en-US" sz="140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95787AC-1A87-DD2F-37FF-242FF5EAD527}"/>
                </a:ext>
              </a:extLst>
            </p:cNvPr>
            <p:cNvSpPr txBox="1"/>
            <p:nvPr/>
          </p:nvSpPr>
          <p:spPr>
            <a:xfrm>
              <a:off x="7645498" y="2975940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Key</a:t>
              </a:r>
              <a:endParaRPr lang="en-US" sz="14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BB3C0BC-F07F-5944-26B5-BDFAFE5FA3A7}"/>
                </a:ext>
              </a:extLst>
            </p:cNvPr>
            <p:cNvSpPr txBox="1"/>
            <p:nvPr/>
          </p:nvSpPr>
          <p:spPr>
            <a:xfrm>
              <a:off x="7645497" y="3962081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Value</a:t>
              </a:r>
              <a:endParaRPr lang="en-US" sz="1400" dirty="0"/>
            </a:p>
          </p:txBody>
        </p: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297F6481-8572-673A-7961-D0BE21612D8D}"/>
              </a:ext>
            </a:extLst>
          </p:cNvPr>
          <p:cNvSpPr txBox="1"/>
          <p:nvPr/>
        </p:nvSpPr>
        <p:spPr>
          <a:xfrm>
            <a:off x="1318188" y="5892609"/>
            <a:ext cx="40015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öhne"/>
              </a:rPr>
              <a:t>A query, key, and value vector is generated for every input vector using the matrices W</a:t>
            </a:r>
            <a:r>
              <a:rPr lang="en-US" sz="1200" baseline="30000" dirty="0">
                <a:solidFill>
                  <a:schemeClr val="bg1"/>
                </a:solidFill>
                <a:latin typeface="Söhne"/>
              </a:rPr>
              <a:t>Q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W</a:t>
            </a:r>
            <a:r>
              <a:rPr lang="en-US" sz="1200" baseline="30000" dirty="0">
                <a:solidFill>
                  <a:schemeClr val="bg1"/>
                </a:solidFill>
                <a:latin typeface="Söhne"/>
              </a:rPr>
              <a:t>K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and W</a:t>
            </a:r>
            <a:r>
              <a:rPr lang="en-US" sz="1200" baseline="30000" dirty="0">
                <a:solidFill>
                  <a:schemeClr val="bg1"/>
                </a:solidFill>
                <a:latin typeface="Söhne"/>
              </a:rPr>
              <a:t>V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. These matrices are learned during model training.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E5A6D5A7-6175-9449-8EEC-4906D00E432E}"/>
              </a:ext>
            </a:extLst>
          </p:cNvPr>
          <p:cNvSpPr txBox="1"/>
          <p:nvPr/>
        </p:nvSpPr>
        <p:spPr>
          <a:xfrm>
            <a:off x="4990096" y="2540545"/>
            <a:ext cx="135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7FD0CA47-220B-FD9C-09FA-BC73D94D95F0}"/>
              </a:ext>
            </a:extLst>
          </p:cNvPr>
          <p:cNvCxnSpPr>
            <a:cxnSpLocks/>
            <a:stCxn id="248" idx="2"/>
            <a:endCxn id="175" idx="0"/>
          </p:cNvCxnSpPr>
          <p:nvPr/>
        </p:nvCxnSpPr>
        <p:spPr>
          <a:xfrm flipH="1">
            <a:off x="5080554" y="3186876"/>
            <a:ext cx="589345" cy="199260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EE53D3D-B4F2-556A-3513-82D84FB11246}"/>
              </a:ext>
            </a:extLst>
          </p:cNvPr>
          <p:cNvCxnSpPr>
            <a:cxnSpLocks/>
            <a:stCxn id="248" idx="2"/>
            <a:endCxn id="192" idx="0"/>
          </p:cNvCxnSpPr>
          <p:nvPr/>
        </p:nvCxnSpPr>
        <p:spPr>
          <a:xfrm flipH="1">
            <a:off x="5087699" y="3186876"/>
            <a:ext cx="582200" cy="104946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96866042-6CFE-B9D0-81E3-146A3741213E}"/>
              </a:ext>
            </a:extLst>
          </p:cNvPr>
          <p:cNvCxnSpPr>
            <a:cxnSpLocks/>
            <a:stCxn id="248" idx="2"/>
            <a:endCxn id="137" idx="3"/>
          </p:cNvCxnSpPr>
          <p:nvPr/>
        </p:nvCxnSpPr>
        <p:spPr>
          <a:xfrm flipH="1">
            <a:off x="5336431" y="3186876"/>
            <a:ext cx="333468" cy="24993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C99D140-A239-2FD4-9486-AB82278529FA}"/>
              </a:ext>
            </a:extLst>
          </p:cNvPr>
          <p:cNvSpPr txBox="1"/>
          <p:nvPr/>
        </p:nvSpPr>
        <p:spPr>
          <a:xfrm>
            <a:off x="1217885" y="2087827"/>
            <a:ext cx="9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8A89A8C-B90F-82D3-995C-EE0F553A0D73}"/>
                  </a:ext>
                </a:extLst>
              </p:cNvPr>
              <p:cNvSpPr txBox="1"/>
              <p:nvPr/>
            </p:nvSpPr>
            <p:spPr>
              <a:xfrm>
                <a:off x="6600355" y="3429000"/>
                <a:ext cx="3259043" cy="1829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Note</a:t>
                </a:r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Assume the input token embeddings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600" i="1" dirty="0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60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600" i="1" dirty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Then for the first transformer encoder 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sup>
                    </m:sSup>
                    <m:r>
                      <a:rPr lang="en-US" sz="160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600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1600" i="1" dirty="0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 dirty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For each subsequent layer,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sup>
                    </m:sSup>
                    <m:r>
                      <a:rPr lang="en-US" sz="1600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∈</m:t>
                    </m:r>
                    <m:sSup>
                      <m:sSupPr>
                        <m:ctrlPr>
                          <a:rPr lang="en-US" sz="1600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 dirty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600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sz="1600" i="1" dirty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i="1" dirty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𝑜𝑢𝑡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(it is possible for these to use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sz="1600" i="1" dirty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8A89A8C-B90F-82D3-995C-EE0F553A0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55" y="3429000"/>
                <a:ext cx="3259043" cy="1829988"/>
              </a:xfrm>
              <a:prstGeom prst="rect">
                <a:avLst/>
              </a:prstGeom>
              <a:blipFill>
                <a:blip r:embed="rId4"/>
                <a:stretch>
                  <a:fillRect l="-1163" t="-1379" r="-1938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7366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FBE33-6266-F1E0-A750-B6F19E839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4AD2-E7AA-BF66-951B-852E8A75E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746" y="106640"/>
            <a:ext cx="9756845" cy="443198"/>
          </a:xfrm>
        </p:spPr>
        <p:txBody>
          <a:bodyPr/>
          <a:lstStyle/>
          <a:p>
            <a:r>
              <a:rPr lang="en-US" dirty="0"/>
              <a:t>Transformer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77495-86BB-C8F1-C2B4-3562BF022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4" y="637893"/>
            <a:ext cx="10241692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Step 1:</a:t>
            </a:r>
            <a:r>
              <a:rPr lang="en-US" dirty="0"/>
              <a:t> compute </a:t>
            </a:r>
            <a:r>
              <a:rPr lang="en-US" i="1" dirty="0"/>
              <a:t>key, value, </a:t>
            </a:r>
            <a:r>
              <a:rPr lang="en-US" dirty="0"/>
              <a:t>and </a:t>
            </a:r>
            <a:r>
              <a:rPr lang="en-US" i="1" dirty="0"/>
              <a:t>query </a:t>
            </a:r>
            <a:r>
              <a:rPr lang="en-US" dirty="0"/>
              <a:t>for each input token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Step 2:</a:t>
            </a:r>
            <a:r>
              <a:rPr lang="en-US" dirty="0"/>
              <a:t> For each token, compute scores for every other token and scale 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F4F8659-CE96-4CA6-0501-B228F4E3948E}"/>
              </a:ext>
            </a:extLst>
          </p:cNvPr>
          <p:cNvGrpSpPr/>
          <p:nvPr/>
        </p:nvGrpSpPr>
        <p:grpSpPr>
          <a:xfrm>
            <a:off x="1204178" y="2449112"/>
            <a:ext cx="4132253" cy="3252809"/>
            <a:chOff x="7637929" y="1188719"/>
            <a:chExt cx="4132253" cy="3252809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A375B42-5347-9AAF-024E-71D4B4C4583C}"/>
                </a:ext>
              </a:extLst>
            </p:cNvPr>
            <p:cNvGrpSpPr/>
            <p:nvPr/>
          </p:nvGrpSpPr>
          <p:grpSpPr>
            <a:xfrm rot="16200000">
              <a:off x="8673636" y="1382196"/>
              <a:ext cx="266700" cy="495301"/>
              <a:chOff x="4414838" y="1526380"/>
              <a:chExt cx="266700" cy="495301"/>
            </a:xfrm>
          </p:grpSpPr>
          <p:pic>
            <p:nvPicPr>
              <p:cNvPr id="243" name="Graphic 242" descr="Table outline">
                <a:extLst>
                  <a:ext uri="{FF2B5EF4-FFF2-40B4-BE49-F238E27FC236}">
                    <a16:creationId xmlns:a16="http://schemas.microsoft.com/office/drawing/2014/main" id="{396E94A4-4B75-263D-FDC5-45ABE4264F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E86BA95-316D-D19E-ED48-65B6BF60C633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966B333-FF43-8132-BFAC-25569328E24F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CF8E6455-4A57-A1D3-3158-3E5A615CCF2A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C2675A3-2B91-C84C-76BA-85862267F445}"/>
                </a:ext>
              </a:extLst>
            </p:cNvPr>
            <p:cNvSpPr txBox="1"/>
            <p:nvPr/>
          </p:nvSpPr>
          <p:spPr>
            <a:xfrm>
              <a:off x="8567777" y="1188719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effectLst/>
                  <a:latin typeface="Söhne"/>
                </a:rPr>
                <a:t>The</a:t>
              </a:r>
              <a:endParaRPr lang="en-US" sz="1400" dirty="0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CDC976D8-AB29-BACD-BC1C-5AEBE0650EFC}"/>
                </a:ext>
              </a:extLst>
            </p:cNvPr>
            <p:cNvGrpSpPr/>
            <p:nvPr/>
          </p:nvGrpSpPr>
          <p:grpSpPr>
            <a:xfrm rot="16200000">
              <a:off x="9340867" y="1382196"/>
              <a:ext cx="266700" cy="495301"/>
              <a:chOff x="4414838" y="1526380"/>
              <a:chExt cx="266700" cy="495301"/>
            </a:xfrm>
          </p:grpSpPr>
          <p:pic>
            <p:nvPicPr>
              <p:cNvPr id="239" name="Graphic 238" descr="Table outline">
                <a:extLst>
                  <a:ext uri="{FF2B5EF4-FFF2-40B4-BE49-F238E27FC236}">
                    <a16:creationId xmlns:a16="http://schemas.microsoft.com/office/drawing/2014/main" id="{C792E247-6B76-A688-B463-F73A138FC7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BA719261-6F01-2A2C-530C-7B22D2638858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335E8364-FA3F-7C67-6E44-C1113B11C9D7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BEC90CD3-D536-6669-AA95-C4644BC29C03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FF46DF4-53F6-0692-808D-2925E6B735D4}"/>
                </a:ext>
              </a:extLst>
            </p:cNvPr>
            <p:cNvSpPr txBox="1"/>
            <p:nvPr/>
          </p:nvSpPr>
          <p:spPr>
            <a:xfrm>
              <a:off x="9139563" y="1188719"/>
              <a:ext cx="669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doctor</a:t>
              </a:r>
              <a:endParaRPr lang="en-US" sz="1400" dirty="0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BDF7CC4B-1D4B-6AFE-2805-E517E685DF20}"/>
                </a:ext>
              </a:extLst>
            </p:cNvPr>
            <p:cNvGrpSpPr/>
            <p:nvPr/>
          </p:nvGrpSpPr>
          <p:grpSpPr>
            <a:xfrm rot="16200000">
              <a:off x="10016541" y="1382196"/>
              <a:ext cx="266700" cy="495301"/>
              <a:chOff x="4414838" y="1526380"/>
              <a:chExt cx="266700" cy="495301"/>
            </a:xfrm>
          </p:grpSpPr>
          <p:pic>
            <p:nvPicPr>
              <p:cNvPr id="235" name="Graphic 234" descr="Table outline">
                <a:extLst>
                  <a:ext uri="{FF2B5EF4-FFF2-40B4-BE49-F238E27FC236}">
                    <a16:creationId xmlns:a16="http://schemas.microsoft.com/office/drawing/2014/main" id="{21C83EEB-0C74-30DF-79F8-7BFD446CF9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F486B76F-862B-80A6-6591-8EB6ADAF0958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347D96AA-176B-54FF-F6A1-E38654941992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9AC484E7-EA98-FC8B-DEC9-1F3D2A42B757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6D8AA08-CFD6-161B-6227-1DA4DDE3EF37}"/>
                </a:ext>
              </a:extLst>
            </p:cNvPr>
            <p:cNvSpPr txBox="1"/>
            <p:nvPr/>
          </p:nvSpPr>
          <p:spPr>
            <a:xfrm>
              <a:off x="9784501" y="1188719"/>
              <a:ext cx="7426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treated</a:t>
              </a:r>
              <a:endParaRPr lang="en-US" sz="1400" dirty="0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BD51B9A3-36D2-435D-D26E-1C814E734B49}"/>
                </a:ext>
              </a:extLst>
            </p:cNvPr>
            <p:cNvGrpSpPr/>
            <p:nvPr/>
          </p:nvGrpSpPr>
          <p:grpSpPr>
            <a:xfrm rot="16200000">
              <a:off x="8673635" y="1928764"/>
              <a:ext cx="266700" cy="495301"/>
              <a:chOff x="4414838" y="1526380"/>
              <a:chExt cx="266700" cy="495301"/>
            </a:xfrm>
          </p:grpSpPr>
          <p:pic>
            <p:nvPicPr>
              <p:cNvPr id="231" name="Graphic 230" descr="Table outline">
                <a:extLst>
                  <a:ext uri="{FF2B5EF4-FFF2-40B4-BE49-F238E27FC236}">
                    <a16:creationId xmlns:a16="http://schemas.microsoft.com/office/drawing/2014/main" id="{F316BD33-0B98-C7B5-5249-5EA3C24D5D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C8026A0-81D0-9DCD-E59D-77487F262C21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1677263F-447F-9A59-D80A-D1D59FDC9B73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F674B28C-96CB-C6D1-5050-6AF9B32A9D88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D47704A-5856-79C1-C7FC-DAFC80B6BC33}"/>
                </a:ext>
              </a:extLst>
            </p:cNvPr>
            <p:cNvGrpSpPr/>
            <p:nvPr/>
          </p:nvGrpSpPr>
          <p:grpSpPr>
            <a:xfrm rot="16200000">
              <a:off x="8673635" y="2882180"/>
              <a:ext cx="266700" cy="495301"/>
              <a:chOff x="4414838" y="1526380"/>
              <a:chExt cx="266700" cy="495301"/>
            </a:xfrm>
          </p:grpSpPr>
          <p:pic>
            <p:nvPicPr>
              <p:cNvPr id="227" name="Graphic 226" descr="Table outline">
                <a:extLst>
                  <a:ext uri="{FF2B5EF4-FFF2-40B4-BE49-F238E27FC236}">
                    <a16:creationId xmlns:a16="http://schemas.microsoft.com/office/drawing/2014/main" id="{BA7FE2B6-0C35-0AF1-0B6F-3DE3962A9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1C041498-AA5E-4D53-75CD-D6C8261EF481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CD73DCEC-AB1C-D301-E94F-1B753AFFBD40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0DA33D30-BBC7-8290-5A10-332BB56A630C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5F8054FF-A099-3D6B-0CA6-C1690DB5951A}"/>
                </a:ext>
              </a:extLst>
            </p:cNvPr>
            <p:cNvGrpSpPr/>
            <p:nvPr/>
          </p:nvGrpSpPr>
          <p:grpSpPr>
            <a:xfrm rot="16200000">
              <a:off x="8652014" y="3845860"/>
              <a:ext cx="266700" cy="495301"/>
              <a:chOff x="4414838" y="1526380"/>
              <a:chExt cx="266700" cy="495301"/>
            </a:xfrm>
          </p:grpSpPr>
          <p:pic>
            <p:nvPicPr>
              <p:cNvPr id="223" name="Graphic 222" descr="Table outline">
                <a:extLst>
                  <a:ext uri="{FF2B5EF4-FFF2-40B4-BE49-F238E27FC236}">
                    <a16:creationId xmlns:a16="http://schemas.microsoft.com/office/drawing/2014/main" id="{5D604AA7-CD7A-1437-F571-FF7E83B54C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9A27E0FD-A6FC-2C7D-492F-081187FD311E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85B8D2D5-25E4-8676-5958-305F671BC48F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06D54864-D58C-2538-D9D1-3A32038D92AB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F170404-FD6D-7C38-47F0-31DB17EF9D34}"/>
                </a:ext>
              </a:extLst>
            </p:cNvPr>
            <p:cNvGrpSpPr/>
            <p:nvPr/>
          </p:nvGrpSpPr>
          <p:grpSpPr>
            <a:xfrm>
              <a:off x="10760744" y="1803959"/>
              <a:ext cx="495301" cy="744904"/>
              <a:chOff x="10720261" y="1989438"/>
              <a:chExt cx="495301" cy="744904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661E246B-59F7-FF91-83E0-1B349E722318}"/>
                  </a:ext>
                </a:extLst>
              </p:cNvPr>
              <p:cNvGrpSpPr/>
              <p:nvPr/>
            </p:nvGrpSpPr>
            <p:grpSpPr>
              <a:xfrm rot="16200000">
                <a:off x="10834562" y="1875137"/>
                <a:ext cx="266700" cy="495301"/>
                <a:chOff x="4414838" y="1526380"/>
                <a:chExt cx="266700" cy="495301"/>
              </a:xfrm>
            </p:grpSpPr>
            <p:pic>
              <p:nvPicPr>
                <p:cNvPr id="219" name="Graphic 218" descr="Table outline">
                  <a:extLst>
                    <a:ext uri="{FF2B5EF4-FFF2-40B4-BE49-F238E27FC236}">
                      <a16:creationId xmlns:a16="http://schemas.microsoft.com/office/drawing/2014/main" id="{23ADCD83-2945-5933-94A6-38FECFC3F2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0085" t="22231" r="60748" b="23602"/>
                <a:stretch/>
              </p:blipFill>
              <p:spPr>
                <a:xfrm>
                  <a:off x="4414838" y="1526380"/>
                  <a:ext cx="266700" cy="495301"/>
                </a:xfrm>
                <a:prstGeom prst="rect">
                  <a:avLst/>
                </a:prstGeom>
              </p:spPr>
            </p:pic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77AB5D2A-654A-40D3-7035-97011808D33F}"/>
                    </a:ext>
                  </a:extLst>
                </p:cNvPr>
                <p:cNvSpPr/>
                <p:nvPr/>
              </p:nvSpPr>
              <p:spPr>
                <a:xfrm>
                  <a:off x="4438650" y="1552575"/>
                  <a:ext cx="216694" cy="1428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CCB5981-618D-04DA-EAB9-7C5A40922E4B}"/>
                    </a:ext>
                  </a:extLst>
                </p:cNvPr>
                <p:cNvSpPr/>
                <p:nvPr/>
              </p:nvSpPr>
              <p:spPr>
                <a:xfrm>
                  <a:off x="4438650" y="1716881"/>
                  <a:ext cx="216694" cy="12382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C8735AB2-D0DB-6BE1-86DC-3EBE23BCC170}"/>
                    </a:ext>
                  </a:extLst>
                </p:cNvPr>
                <p:cNvSpPr/>
                <p:nvPr/>
              </p:nvSpPr>
              <p:spPr>
                <a:xfrm>
                  <a:off x="4438650" y="1859756"/>
                  <a:ext cx="216694" cy="1404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E3F2C97E-00DA-17DF-F695-E7DF702751F1}"/>
                  </a:ext>
                </a:extLst>
              </p:cNvPr>
              <p:cNvGrpSpPr/>
              <p:nvPr/>
            </p:nvGrpSpPr>
            <p:grpSpPr>
              <a:xfrm rot="16200000">
                <a:off x="10834562" y="2118137"/>
                <a:ext cx="266700" cy="495301"/>
                <a:chOff x="4414838" y="1526380"/>
                <a:chExt cx="266700" cy="495301"/>
              </a:xfrm>
            </p:grpSpPr>
            <p:pic>
              <p:nvPicPr>
                <p:cNvPr id="215" name="Graphic 214" descr="Table outline">
                  <a:extLst>
                    <a:ext uri="{FF2B5EF4-FFF2-40B4-BE49-F238E27FC236}">
                      <a16:creationId xmlns:a16="http://schemas.microsoft.com/office/drawing/2014/main" id="{E1C24A47-0F61-11B7-D141-D34C6474B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0085" t="22231" r="60748" b="23602"/>
                <a:stretch/>
              </p:blipFill>
              <p:spPr>
                <a:xfrm>
                  <a:off x="4414838" y="1526380"/>
                  <a:ext cx="266700" cy="495301"/>
                </a:xfrm>
                <a:prstGeom prst="rect">
                  <a:avLst/>
                </a:prstGeom>
              </p:spPr>
            </p:pic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FCFE929-F361-7DE4-2673-4927D521C10F}"/>
                    </a:ext>
                  </a:extLst>
                </p:cNvPr>
                <p:cNvSpPr/>
                <p:nvPr/>
              </p:nvSpPr>
              <p:spPr>
                <a:xfrm>
                  <a:off x="4438650" y="1552575"/>
                  <a:ext cx="216694" cy="1428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2D1A2CE8-8633-514B-435E-CAF9C7286D1F}"/>
                    </a:ext>
                  </a:extLst>
                </p:cNvPr>
                <p:cNvSpPr/>
                <p:nvPr/>
              </p:nvSpPr>
              <p:spPr>
                <a:xfrm>
                  <a:off x="4438650" y="1716881"/>
                  <a:ext cx="216694" cy="12382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CD2AC8CA-F016-E77B-B65E-CB65191A5AA2}"/>
                    </a:ext>
                  </a:extLst>
                </p:cNvPr>
                <p:cNvSpPr/>
                <p:nvPr/>
              </p:nvSpPr>
              <p:spPr>
                <a:xfrm>
                  <a:off x="4438650" y="1859756"/>
                  <a:ext cx="216694" cy="1404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AF89DF31-3C2A-7B1C-07DE-3E4DA40B6EA5}"/>
                  </a:ext>
                </a:extLst>
              </p:cNvPr>
              <p:cNvGrpSpPr/>
              <p:nvPr/>
            </p:nvGrpSpPr>
            <p:grpSpPr>
              <a:xfrm rot="16200000">
                <a:off x="10834562" y="2353341"/>
                <a:ext cx="266700" cy="495301"/>
                <a:chOff x="4414838" y="1526380"/>
                <a:chExt cx="266700" cy="495301"/>
              </a:xfrm>
            </p:grpSpPr>
            <p:pic>
              <p:nvPicPr>
                <p:cNvPr id="211" name="Graphic 210" descr="Table outline">
                  <a:extLst>
                    <a:ext uri="{FF2B5EF4-FFF2-40B4-BE49-F238E27FC236}">
                      <a16:creationId xmlns:a16="http://schemas.microsoft.com/office/drawing/2014/main" id="{7C91315F-E2D0-D0DF-6876-F50159C202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0085" t="22231" r="60748" b="23602"/>
                <a:stretch/>
              </p:blipFill>
              <p:spPr>
                <a:xfrm>
                  <a:off x="4414838" y="1526380"/>
                  <a:ext cx="266700" cy="495301"/>
                </a:xfrm>
                <a:prstGeom prst="rect">
                  <a:avLst/>
                </a:prstGeom>
              </p:spPr>
            </p:pic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71289564-627A-6965-69B3-BFD033ADB57F}"/>
                    </a:ext>
                  </a:extLst>
                </p:cNvPr>
                <p:cNvSpPr/>
                <p:nvPr/>
              </p:nvSpPr>
              <p:spPr>
                <a:xfrm>
                  <a:off x="4438650" y="1552575"/>
                  <a:ext cx="216694" cy="1428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D5E7F3D0-5545-1A18-F72F-D251F5A48C5E}"/>
                    </a:ext>
                  </a:extLst>
                </p:cNvPr>
                <p:cNvSpPr/>
                <p:nvPr/>
              </p:nvSpPr>
              <p:spPr>
                <a:xfrm>
                  <a:off x="4438650" y="1716881"/>
                  <a:ext cx="216694" cy="12382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855C0588-094F-9F9E-B012-CFD17D296395}"/>
                    </a:ext>
                  </a:extLst>
                </p:cNvPr>
                <p:cNvSpPr/>
                <p:nvPr/>
              </p:nvSpPr>
              <p:spPr>
                <a:xfrm>
                  <a:off x="4438650" y="1859756"/>
                  <a:ext cx="216694" cy="1404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34F5CC3E-E6DA-BA3B-2F14-30CA653FE64B}"/>
                </a:ext>
              </a:extLst>
            </p:cNvPr>
            <p:cNvSpPr txBox="1"/>
            <p:nvPr/>
          </p:nvSpPr>
          <p:spPr>
            <a:xfrm>
              <a:off x="11291765" y="2022525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effectLst/>
                  <a:latin typeface="Söhne"/>
                </a:rPr>
                <a:t>W</a:t>
              </a:r>
              <a:r>
                <a:rPr lang="en-US" sz="1400" b="0" i="0" baseline="30000" dirty="0">
                  <a:effectLst/>
                  <a:latin typeface="Söhne"/>
                </a:rPr>
                <a:t>Q</a:t>
              </a:r>
              <a:endParaRPr lang="en-US" sz="1400" baseline="30000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EE6C8F9-C50B-4779-C831-55ABE63DBD42}"/>
                </a:ext>
              </a:extLst>
            </p:cNvPr>
            <p:cNvGrpSpPr/>
            <p:nvPr/>
          </p:nvGrpSpPr>
          <p:grpSpPr>
            <a:xfrm>
              <a:off x="10760744" y="2768051"/>
              <a:ext cx="999914" cy="744904"/>
              <a:chOff x="10760744" y="2923848"/>
              <a:chExt cx="999914" cy="744904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EB711877-FB04-2529-007A-A5E20912A3FC}"/>
                  </a:ext>
                </a:extLst>
              </p:cNvPr>
              <p:cNvGrpSpPr/>
              <p:nvPr/>
            </p:nvGrpSpPr>
            <p:grpSpPr>
              <a:xfrm>
                <a:off x="10760744" y="2923848"/>
                <a:ext cx="495301" cy="744904"/>
                <a:chOff x="10712207" y="2843639"/>
                <a:chExt cx="495301" cy="744904"/>
              </a:xfrm>
            </p:grpSpPr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86106975-599F-58F1-4287-3CA74AD6A671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2729338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204" name="Graphic 203" descr="Table outline">
                    <a:extLst>
                      <a:ext uri="{FF2B5EF4-FFF2-40B4-BE49-F238E27FC236}">
                        <a16:creationId xmlns:a16="http://schemas.microsoft.com/office/drawing/2014/main" id="{BFDCE79B-DE8D-3E26-53A5-9D2EE1DF70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24A0D2F2-AAC9-78A7-FF14-7E71CEED274B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57465E3-056E-A95B-F633-7489FB77551F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3F5D7774-801E-0E9D-8898-F904D58331D2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2522BD51-C0A6-55A7-7073-344D4BA64534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2972338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200" name="Graphic 199" descr="Table outline">
                    <a:extLst>
                      <a:ext uri="{FF2B5EF4-FFF2-40B4-BE49-F238E27FC236}">
                        <a16:creationId xmlns:a16="http://schemas.microsoft.com/office/drawing/2014/main" id="{267A8FE1-1EC5-E2D9-28B9-CE70193B57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613A6F7-51B6-7C97-AD06-5BBFD71201E7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314256B9-57BB-C076-EAB0-CF11EAB1BF33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D6382944-7F7D-C0EB-F171-1C1F266882C0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286E40D8-7D21-A95F-3F90-583DEEF0D506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3207542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96" name="Graphic 195" descr="Table outline">
                    <a:extLst>
                      <a:ext uri="{FF2B5EF4-FFF2-40B4-BE49-F238E27FC236}">
                        <a16:creationId xmlns:a16="http://schemas.microsoft.com/office/drawing/2014/main" id="{D61BE69F-1418-3BAA-1D77-AA42399291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AC1C348F-8A39-38FC-B62C-4A2788B775E3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FF7D74B7-1C1D-7AD8-3BF7-F9E9CA769D57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ADC554E8-BDF0-90B1-71EE-9BCCEF7B043B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11E474-AC55-997C-FA22-37B0214E36B3}"/>
                  </a:ext>
                </a:extLst>
              </p:cNvPr>
              <p:cNvSpPr txBox="1"/>
              <p:nvPr/>
            </p:nvSpPr>
            <p:spPr>
              <a:xfrm>
                <a:off x="11282241" y="3131740"/>
                <a:ext cx="4784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i="0" dirty="0">
                    <a:effectLst/>
                    <a:latin typeface="Söhne"/>
                  </a:rPr>
                  <a:t>W</a:t>
                </a:r>
                <a:r>
                  <a:rPr lang="en-US" sz="1400" baseline="30000" dirty="0">
                    <a:latin typeface="Söhne"/>
                  </a:rPr>
                  <a:t>K</a:t>
                </a:r>
                <a:endParaRPr lang="en-US" sz="1400" baseline="30000" dirty="0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1CA83F1-8D54-BB53-0FA7-B521C24F5D19}"/>
                </a:ext>
              </a:extLst>
            </p:cNvPr>
            <p:cNvGrpSpPr/>
            <p:nvPr/>
          </p:nvGrpSpPr>
          <p:grpSpPr>
            <a:xfrm>
              <a:off x="10760744" y="3696624"/>
              <a:ext cx="992769" cy="744904"/>
              <a:chOff x="10760745" y="4042438"/>
              <a:chExt cx="992769" cy="744904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9E96923B-06B6-0DAE-4E09-1892DF497200}"/>
                  </a:ext>
                </a:extLst>
              </p:cNvPr>
              <p:cNvGrpSpPr/>
              <p:nvPr/>
            </p:nvGrpSpPr>
            <p:grpSpPr>
              <a:xfrm>
                <a:off x="10760745" y="4042438"/>
                <a:ext cx="495301" cy="744904"/>
                <a:chOff x="10712207" y="3809798"/>
                <a:chExt cx="495301" cy="744904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84F33D04-0A9F-20B9-88BB-F2FE54613ED2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3695497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87" name="Graphic 186" descr="Table outline">
                    <a:extLst>
                      <a:ext uri="{FF2B5EF4-FFF2-40B4-BE49-F238E27FC236}">
                        <a16:creationId xmlns:a16="http://schemas.microsoft.com/office/drawing/2014/main" id="{48AF016C-C3F5-23AE-0A83-FAA54743E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007ECEAE-304F-4BA5-CB8D-684409C99027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9533EDD1-7EB3-9CAC-FF8E-F953CF8D213C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C3FFF9E7-9E8B-C32A-ACC7-9C6A5F5D65CB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B2F6B813-97EE-421A-3461-72157260D87C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3938497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83" name="Graphic 182" descr="Table outline">
                    <a:extLst>
                      <a:ext uri="{FF2B5EF4-FFF2-40B4-BE49-F238E27FC236}">
                        <a16:creationId xmlns:a16="http://schemas.microsoft.com/office/drawing/2014/main" id="{6B8DC962-06D4-265E-80F2-09A37E8D98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044FA901-B11E-B324-742D-C4E20A7AB4F9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9D842345-3509-E907-3A0E-D67CFCFE670B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E42C072E-EC99-B593-6A8B-2EDE4976DBA1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6E05E19F-3BAB-3CEF-2596-596BE094FDAE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4173701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79" name="Graphic 178" descr="Table outline">
                    <a:extLst>
                      <a:ext uri="{FF2B5EF4-FFF2-40B4-BE49-F238E27FC236}">
                        <a16:creationId xmlns:a16="http://schemas.microsoft.com/office/drawing/2014/main" id="{173FCF4B-3022-C705-9B64-0EE2121BEA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3BA04901-4B9B-E890-6F87-CE9AEDC26B09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F9BE37F5-B929-4F40-DF93-D77115974749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2B8F4EED-CC56-19D8-5196-CCD93BF5911A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B08EB024-715F-F813-4F05-3AF516918A4F}"/>
                  </a:ext>
                </a:extLst>
              </p:cNvPr>
              <p:cNvSpPr txBox="1"/>
              <p:nvPr/>
            </p:nvSpPr>
            <p:spPr>
              <a:xfrm>
                <a:off x="11275097" y="4264898"/>
                <a:ext cx="4784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i="0" dirty="0">
                    <a:effectLst/>
                    <a:latin typeface="Söhne"/>
                  </a:rPr>
                  <a:t>W</a:t>
                </a:r>
                <a:r>
                  <a:rPr lang="en-US" sz="1400" b="0" i="0" baseline="30000" dirty="0">
                    <a:effectLst/>
                    <a:latin typeface="Söhne"/>
                  </a:rPr>
                  <a:t>V</a:t>
                </a:r>
                <a:endParaRPr lang="en-US" sz="1400" baseline="30000" dirty="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259218D-063A-D2D8-2853-463744B2555F}"/>
                </a:ext>
              </a:extLst>
            </p:cNvPr>
            <p:cNvGrpSpPr/>
            <p:nvPr/>
          </p:nvGrpSpPr>
          <p:grpSpPr>
            <a:xfrm rot="16200000">
              <a:off x="9340867" y="1928762"/>
              <a:ext cx="266700" cy="495301"/>
              <a:chOff x="4414838" y="1526380"/>
              <a:chExt cx="266700" cy="495301"/>
            </a:xfrm>
          </p:grpSpPr>
          <p:pic>
            <p:nvPicPr>
              <p:cNvPr id="170" name="Graphic 169" descr="Table outline">
                <a:extLst>
                  <a:ext uri="{FF2B5EF4-FFF2-40B4-BE49-F238E27FC236}">
                    <a16:creationId xmlns:a16="http://schemas.microsoft.com/office/drawing/2014/main" id="{BEB271AA-C173-12C4-B269-354CA7FAF5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E061CEC4-D54F-0191-47E3-AA5587D21F89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16E9B322-0687-3E84-95CF-8323B0D4CDB6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71CEFF83-9E0F-582F-5C5E-54A387FDED0B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02141BB-8D76-6D58-5FFE-7018D375385F}"/>
                </a:ext>
              </a:extLst>
            </p:cNvPr>
            <p:cNvGrpSpPr/>
            <p:nvPr/>
          </p:nvGrpSpPr>
          <p:grpSpPr>
            <a:xfrm rot="16200000">
              <a:off x="10042736" y="1928761"/>
              <a:ext cx="266700" cy="495301"/>
              <a:chOff x="4414838" y="1526380"/>
              <a:chExt cx="266700" cy="495301"/>
            </a:xfrm>
          </p:grpSpPr>
          <p:pic>
            <p:nvPicPr>
              <p:cNvPr id="166" name="Graphic 165" descr="Table outline">
                <a:extLst>
                  <a:ext uri="{FF2B5EF4-FFF2-40B4-BE49-F238E27FC236}">
                    <a16:creationId xmlns:a16="http://schemas.microsoft.com/office/drawing/2014/main" id="{45C0B660-08EB-0C4E-880F-E9DE2ACCAC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7656430A-CFE1-DE22-7467-30672545FA6D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3618378E-B1CC-C61D-2ED6-9E564E54A720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5EB0FF16-A138-C34A-F5C0-C57449963C53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7451FFF-790E-DC72-0FA9-0B0C11430269}"/>
                </a:ext>
              </a:extLst>
            </p:cNvPr>
            <p:cNvGrpSpPr/>
            <p:nvPr/>
          </p:nvGrpSpPr>
          <p:grpSpPr>
            <a:xfrm rot="16200000">
              <a:off x="9340868" y="2882179"/>
              <a:ext cx="266700" cy="495301"/>
              <a:chOff x="4414838" y="1526380"/>
              <a:chExt cx="266700" cy="495301"/>
            </a:xfrm>
          </p:grpSpPr>
          <p:pic>
            <p:nvPicPr>
              <p:cNvPr id="162" name="Graphic 161" descr="Table outline">
                <a:extLst>
                  <a:ext uri="{FF2B5EF4-FFF2-40B4-BE49-F238E27FC236}">
                    <a16:creationId xmlns:a16="http://schemas.microsoft.com/office/drawing/2014/main" id="{3B148CB9-6D56-6AC4-6792-5FE5351588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B08203D9-977D-55E4-D41D-D73768427E40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43FF208E-100B-E1F3-4297-EC69726E182D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9E081B61-85B3-68F5-C431-86DA180AF494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51CEC392-0F22-A30B-86EF-17FB6B1BEA59}"/>
                </a:ext>
              </a:extLst>
            </p:cNvPr>
            <p:cNvGrpSpPr/>
            <p:nvPr/>
          </p:nvGrpSpPr>
          <p:grpSpPr>
            <a:xfrm rot="16200000">
              <a:off x="10051017" y="2872938"/>
              <a:ext cx="266700" cy="495301"/>
              <a:chOff x="4414838" y="1526380"/>
              <a:chExt cx="266700" cy="495301"/>
            </a:xfrm>
          </p:grpSpPr>
          <p:pic>
            <p:nvPicPr>
              <p:cNvPr id="158" name="Graphic 157" descr="Table outline">
                <a:extLst>
                  <a:ext uri="{FF2B5EF4-FFF2-40B4-BE49-F238E27FC236}">
                    <a16:creationId xmlns:a16="http://schemas.microsoft.com/office/drawing/2014/main" id="{F16B5362-18A2-FF6F-BDB5-11A06DA5E3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30DF2B8A-6761-0763-1874-56C8503F8218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BA65CB34-8BE9-1A6B-C4F3-532C174751EB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344C6E13-F25B-E4F9-D164-2E5C167746A7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965AC2F-8897-F51D-3D33-15A54C26D3F9}"/>
                </a:ext>
              </a:extLst>
            </p:cNvPr>
            <p:cNvGrpSpPr/>
            <p:nvPr/>
          </p:nvGrpSpPr>
          <p:grpSpPr>
            <a:xfrm rot="16200000">
              <a:off x="9340868" y="3836768"/>
              <a:ext cx="266700" cy="495301"/>
              <a:chOff x="4414838" y="1526380"/>
              <a:chExt cx="266700" cy="495301"/>
            </a:xfrm>
          </p:grpSpPr>
          <p:pic>
            <p:nvPicPr>
              <p:cNvPr id="154" name="Graphic 153" descr="Table outline">
                <a:extLst>
                  <a:ext uri="{FF2B5EF4-FFF2-40B4-BE49-F238E27FC236}">
                    <a16:creationId xmlns:a16="http://schemas.microsoft.com/office/drawing/2014/main" id="{B5ACF8C1-D8E3-43A6-55F0-FF6383970D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11B9BAD-1ABA-DF02-55FC-35693FE32CBC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387FE98-0000-11ED-547F-D1AFBB23F9EA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23F5D761-DB61-FBFE-2517-DAB0D2F48A11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6CB266DE-47A1-4EA4-D94B-147B5DCC65B7}"/>
                </a:ext>
              </a:extLst>
            </p:cNvPr>
            <p:cNvGrpSpPr/>
            <p:nvPr/>
          </p:nvGrpSpPr>
          <p:grpSpPr>
            <a:xfrm rot="16200000">
              <a:off x="10032602" y="3821813"/>
              <a:ext cx="266700" cy="495301"/>
              <a:chOff x="4414838" y="1526380"/>
              <a:chExt cx="266700" cy="495301"/>
            </a:xfrm>
          </p:grpSpPr>
          <p:pic>
            <p:nvPicPr>
              <p:cNvPr id="150" name="Graphic 149" descr="Table outline">
                <a:extLst>
                  <a:ext uri="{FF2B5EF4-FFF2-40B4-BE49-F238E27FC236}">
                    <a16:creationId xmlns:a16="http://schemas.microsoft.com/office/drawing/2014/main" id="{A3801A62-EE75-941B-17E8-8AADDBAC28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DBADF929-AD4E-290B-B94D-44C3EB42E08A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7F4082B-FE52-EF8A-CEDC-C70785A8EF3A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4896E1C-919D-03FE-1005-9D5C97B4C449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70CC35A-46E2-C25F-0C44-DF3D9932F74A}"/>
                </a:ext>
              </a:extLst>
            </p:cNvPr>
            <p:cNvSpPr txBox="1"/>
            <p:nvPr/>
          </p:nvSpPr>
          <p:spPr>
            <a:xfrm>
              <a:off x="7637929" y="1475957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Input</a:t>
              </a:r>
              <a:endParaRPr lang="en-US" sz="14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90D414D-4F98-0EF6-DB56-1EA658DF789A}"/>
                </a:ext>
              </a:extLst>
            </p:cNvPr>
            <p:cNvSpPr txBox="1"/>
            <p:nvPr/>
          </p:nvSpPr>
          <p:spPr>
            <a:xfrm>
              <a:off x="7645499" y="2022522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Query</a:t>
              </a:r>
              <a:endParaRPr lang="en-US" sz="140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EFBB158-7C2A-B0AA-1347-816D44D74CFD}"/>
                </a:ext>
              </a:extLst>
            </p:cNvPr>
            <p:cNvSpPr txBox="1"/>
            <p:nvPr/>
          </p:nvSpPr>
          <p:spPr>
            <a:xfrm>
              <a:off x="7645498" y="2975940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Key</a:t>
              </a:r>
              <a:endParaRPr lang="en-US" sz="14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18893E7-394F-38BA-F99E-CB286F4E6E56}"/>
                </a:ext>
              </a:extLst>
            </p:cNvPr>
            <p:cNvSpPr txBox="1"/>
            <p:nvPr/>
          </p:nvSpPr>
          <p:spPr>
            <a:xfrm>
              <a:off x="7645497" y="3962081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Value</a:t>
              </a:r>
              <a:endParaRPr lang="en-US" sz="1400" dirty="0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C523B4D4-540B-195A-CFD1-4DA8EB1DEEAB}"/>
              </a:ext>
            </a:extLst>
          </p:cNvPr>
          <p:cNvSpPr txBox="1"/>
          <p:nvPr/>
        </p:nvSpPr>
        <p:spPr>
          <a:xfrm>
            <a:off x="4990096" y="2540545"/>
            <a:ext cx="135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F22232BC-6098-2D6B-2958-C885B24AD3EC}"/>
              </a:ext>
            </a:extLst>
          </p:cNvPr>
          <p:cNvCxnSpPr>
            <a:cxnSpLocks/>
            <a:stCxn id="248" idx="2"/>
            <a:endCxn id="175" idx="0"/>
          </p:cNvCxnSpPr>
          <p:nvPr/>
        </p:nvCxnSpPr>
        <p:spPr>
          <a:xfrm flipH="1">
            <a:off x="5080554" y="3186876"/>
            <a:ext cx="589345" cy="199260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E8DD7784-F733-87B1-B828-2127666BA6BF}"/>
              </a:ext>
            </a:extLst>
          </p:cNvPr>
          <p:cNvCxnSpPr>
            <a:cxnSpLocks/>
            <a:stCxn id="248" idx="2"/>
            <a:endCxn id="192" idx="0"/>
          </p:cNvCxnSpPr>
          <p:nvPr/>
        </p:nvCxnSpPr>
        <p:spPr>
          <a:xfrm flipH="1">
            <a:off x="5087699" y="3186876"/>
            <a:ext cx="582200" cy="104946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BE66D45D-FFEB-F184-A22D-D7956C668350}"/>
              </a:ext>
            </a:extLst>
          </p:cNvPr>
          <p:cNvCxnSpPr>
            <a:cxnSpLocks/>
            <a:stCxn id="248" idx="2"/>
            <a:endCxn id="137" idx="3"/>
          </p:cNvCxnSpPr>
          <p:nvPr/>
        </p:nvCxnSpPr>
        <p:spPr>
          <a:xfrm flipH="1">
            <a:off x="5336431" y="3186876"/>
            <a:ext cx="333468" cy="24993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4769493-9BD7-6D57-E45B-84B5F02D33B1}"/>
              </a:ext>
            </a:extLst>
          </p:cNvPr>
          <p:cNvSpPr txBox="1"/>
          <p:nvPr/>
        </p:nvSpPr>
        <p:spPr>
          <a:xfrm>
            <a:off x="5914006" y="2091253"/>
            <a:ext cx="9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26C6919F-3E9C-C947-8F2F-46C8A97E8FCB}"/>
              </a:ext>
            </a:extLst>
          </p:cNvPr>
          <p:cNvGrpSpPr/>
          <p:nvPr/>
        </p:nvGrpSpPr>
        <p:grpSpPr>
          <a:xfrm>
            <a:off x="6347682" y="1982462"/>
            <a:ext cx="4252452" cy="4648811"/>
            <a:chOff x="6347682" y="1982462"/>
            <a:chExt cx="4252452" cy="46488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A6BB23F-0A2C-A490-CE01-EC86136FC44C}"/>
                </a:ext>
              </a:extLst>
            </p:cNvPr>
            <p:cNvGrpSpPr/>
            <p:nvPr/>
          </p:nvGrpSpPr>
          <p:grpSpPr>
            <a:xfrm rot="16200000">
              <a:off x="7896908" y="2175939"/>
              <a:ext cx="266700" cy="495301"/>
              <a:chOff x="4414838" y="1526380"/>
              <a:chExt cx="266700" cy="495301"/>
            </a:xfrm>
          </p:grpSpPr>
          <p:pic>
            <p:nvPicPr>
              <p:cNvPr id="110" name="Graphic 109" descr="Table outline">
                <a:extLst>
                  <a:ext uri="{FF2B5EF4-FFF2-40B4-BE49-F238E27FC236}">
                    <a16:creationId xmlns:a16="http://schemas.microsoft.com/office/drawing/2014/main" id="{166F1CDE-5B9D-288D-1888-B3DB4453A1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D5EFE06-FC81-33E9-4F64-C783F116B4F6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CDCBFC9-9B60-0587-64E6-3DBD6CA7064E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D5BB6D1-53BF-4CC4-40C1-EAF833485D20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1738A4-F1F3-F8C3-8CC4-528D44D3FD4F}"/>
                </a:ext>
              </a:extLst>
            </p:cNvPr>
            <p:cNvSpPr txBox="1"/>
            <p:nvPr/>
          </p:nvSpPr>
          <p:spPr>
            <a:xfrm>
              <a:off x="7791049" y="1982462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effectLst/>
                  <a:latin typeface="Söhne"/>
                </a:rPr>
                <a:t>The</a:t>
              </a:r>
              <a:endParaRPr lang="en-US" sz="14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B2FA83-BA3E-4A09-6A61-69CEC981BA7C}"/>
                </a:ext>
              </a:extLst>
            </p:cNvPr>
            <p:cNvGrpSpPr/>
            <p:nvPr/>
          </p:nvGrpSpPr>
          <p:grpSpPr>
            <a:xfrm rot="16200000">
              <a:off x="8940655" y="2175939"/>
              <a:ext cx="266700" cy="495301"/>
              <a:chOff x="4414838" y="1526380"/>
              <a:chExt cx="266700" cy="495301"/>
            </a:xfrm>
          </p:grpSpPr>
          <p:pic>
            <p:nvPicPr>
              <p:cNvPr id="106" name="Graphic 105" descr="Table outline">
                <a:extLst>
                  <a:ext uri="{FF2B5EF4-FFF2-40B4-BE49-F238E27FC236}">
                    <a16:creationId xmlns:a16="http://schemas.microsoft.com/office/drawing/2014/main" id="{DB5B3F92-9B0D-ED8E-900D-92D7ACEABC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0FEE6FE-4631-483B-54F1-FD060EA06A99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9439413-3039-F201-80C9-5C614807C1C5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6A8FE8D-A2F8-33BD-C3BA-134CD9085A16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F384A2-A944-EC95-05B8-6F71817F02E2}"/>
                </a:ext>
              </a:extLst>
            </p:cNvPr>
            <p:cNvSpPr txBox="1"/>
            <p:nvPr/>
          </p:nvSpPr>
          <p:spPr>
            <a:xfrm>
              <a:off x="8739351" y="1982462"/>
              <a:ext cx="669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doctor</a:t>
              </a:r>
              <a:endParaRPr lang="en-US" sz="14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3A503DC-388D-4679-5690-8E94DB2E046D}"/>
                </a:ext>
              </a:extLst>
            </p:cNvPr>
            <p:cNvGrpSpPr/>
            <p:nvPr/>
          </p:nvGrpSpPr>
          <p:grpSpPr>
            <a:xfrm rot="16200000">
              <a:off x="9985161" y="2175939"/>
              <a:ext cx="266700" cy="495301"/>
              <a:chOff x="4414838" y="1526380"/>
              <a:chExt cx="266700" cy="495301"/>
            </a:xfrm>
          </p:grpSpPr>
          <p:pic>
            <p:nvPicPr>
              <p:cNvPr id="102" name="Graphic 101" descr="Table outline">
                <a:extLst>
                  <a:ext uri="{FF2B5EF4-FFF2-40B4-BE49-F238E27FC236}">
                    <a16:creationId xmlns:a16="http://schemas.microsoft.com/office/drawing/2014/main" id="{A68A0CDF-8119-1492-F3E1-2D4CF9763D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4B5F7AB-AC62-6556-0220-56D2E254EC54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CAC645C-7C14-3DE5-8DC7-A61EC10365A3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B895F6E-DB59-E61B-1751-1B93D2113FA8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0CA943-5892-D4B4-6236-5069EB896482}"/>
                </a:ext>
              </a:extLst>
            </p:cNvPr>
            <p:cNvSpPr txBox="1"/>
            <p:nvPr/>
          </p:nvSpPr>
          <p:spPr>
            <a:xfrm>
              <a:off x="9753121" y="1982462"/>
              <a:ext cx="7426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treated</a:t>
              </a:r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5E6B22-F5AB-B39F-EF2F-F9505E05FCAA}"/>
                </a:ext>
              </a:extLst>
            </p:cNvPr>
            <p:cNvSpPr txBox="1"/>
            <p:nvPr/>
          </p:nvSpPr>
          <p:spPr>
            <a:xfrm>
              <a:off x="6861201" y="2269700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Input</a:t>
              </a:r>
              <a:endParaRPr lang="en-US" sz="14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1598E7-7EED-F6BB-6663-C0EAC03D798E}"/>
                </a:ext>
              </a:extLst>
            </p:cNvPr>
            <p:cNvGrpSpPr/>
            <p:nvPr/>
          </p:nvGrpSpPr>
          <p:grpSpPr>
            <a:xfrm rot="16200000">
              <a:off x="7866305" y="2757994"/>
              <a:ext cx="266700" cy="495301"/>
              <a:chOff x="4414838" y="1526380"/>
              <a:chExt cx="266700" cy="495301"/>
            </a:xfrm>
          </p:grpSpPr>
          <p:pic>
            <p:nvPicPr>
              <p:cNvPr id="98" name="Graphic 97" descr="Table outline">
                <a:extLst>
                  <a:ext uri="{FF2B5EF4-FFF2-40B4-BE49-F238E27FC236}">
                    <a16:creationId xmlns:a16="http://schemas.microsoft.com/office/drawing/2014/main" id="{47845AE7-91E8-2420-EC5E-0C375B4CA2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44C6139-0312-A665-48E1-65C36A7421C6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E306CC0-18DF-DB7F-6A88-DFA11D2C0C2C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4FA0D06B-A2CC-CA8E-4476-21A5CB928427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8EEEEA-70E4-7139-ED90-D7FF9429160E}"/>
                </a:ext>
              </a:extLst>
            </p:cNvPr>
            <p:cNvGrpSpPr/>
            <p:nvPr/>
          </p:nvGrpSpPr>
          <p:grpSpPr>
            <a:xfrm rot="16200000">
              <a:off x="8910053" y="2757992"/>
              <a:ext cx="266700" cy="495301"/>
              <a:chOff x="4414838" y="1526380"/>
              <a:chExt cx="266700" cy="495301"/>
            </a:xfrm>
          </p:grpSpPr>
          <p:pic>
            <p:nvPicPr>
              <p:cNvPr id="94" name="Graphic 93" descr="Table outline">
                <a:extLst>
                  <a:ext uri="{FF2B5EF4-FFF2-40B4-BE49-F238E27FC236}">
                    <a16:creationId xmlns:a16="http://schemas.microsoft.com/office/drawing/2014/main" id="{A3227576-4DE9-6FD1-E102-170F402EA8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AD8E873-6A5C-E36A-5C68-D423E1AB6B08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5C55A1A-DA9C-234E-2831-98A6EF318F51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A131284-22DD-9C3C-B7A8-0690B875DD3A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95D20D-2994-72AC-EB49-280272900DEA}"/>
                </a:ext>
              </a:extLst>
            </p:cNvPr>
            <p:cNvGrpSpPr/>
            <p:nvPr/>
          </p:nvGrpSpPr>
          <p:grpSpPr>
            <a:xfrm rot="16200000">
              <a:off x="9980754" y="2757991"/>
              <a:ext cx="266700" cy="495301"/>
              <a:chOff x="4414838" y="1526380"/>
              <a:chExt cx="266700" cy="495301"/>
            </a:xfrm>
          </p:grpSpPr>
          <p:pic>
            <p:nvPicPr>
              <p:cNvPr id="90" name="Graphic 89" descr="Table outline">
                <a:extLst>
                  <a:ext uri="{FF2B5EF4-FFF2-40B4-BE49-F238E27FC236}">
                    <a16:creationId xmlns:a16="http://schemas.microsoft.com/office/drawing/2014/main" id="{52962740-A516-B0AE-D73E-F683F84063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B3E938FD-9E3A-7BB1-1300-2F6474FF85B8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BAE8288D-E9D7-5308-D54E-14E0679EEC0A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EBE72D-11A1-F689-4488-7F1CA9E63B04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89F1F4-AF16-1930-19F2-F7445EA1FB18}"/>
                </a:ext>
              </a:extLst>
            </p:cNvPr>
            <p:cNvSpPr txBox="1"/>
            <p:nvPr/>
          </p:nvSpPr>
          <p:spPr>
            <a:xfrm>
              <a:off x="6838169" y="2851752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Query</a:t>
              </a:r>
              <a:endParaRPr lang="en-US" sz="140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F94393A-DA91-F7FA-AC1C-AAA071285597}"/>
                </a:ext>
              </a:extLst>
            </p:cNvPr>
            <p:cNvGrpSpPr/>
            <p:nvPr/>
          </p:nvGrpSpPr>
          <p:grpSpPr>
            <a:xfrm rot="16200000">
              <a:off x="7866306" y="3355576"/>
              <a:ext cx="266700" cy="495301"/>
              <a:chOff x="4414838" y="1526380"/>
              <a:chExt cx="266700" cy="495301"/>
            </a:xfrm>
          </p:grpSpPr>
          <p:pic>
            <p:nvPicPr>
              <p:cNvPr id="86" name="Graphic 85" descr="Table outline">
                <a:extLst>
                  <a:ext uri="{FF2B5EF4-FFF2-40B4-BE49-F238E27FC236}">
                    <a16:creationId xmlns:a16="http://schemas.microsoft.com/office/drawing/2014/main" id="{F59F542B-1CFF-B690-5BD8-D5B20ECB29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F1635C3-B66D-2840-4486-5B34FBFCDE77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6D4EBC1E-53FB-7BF3-B5C6-F38A7FFE2A77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8A8FC68-93C5-7FE6-AF0B-B0DF49B0C37D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0C62116-691B-0BC7-32D0-AEA74C4BE5C8}"/>
                </a:ext>
              </a:extLst>
            </p:cNvPr>
            <p:cNvGrpSpPr/>
            <p:nvPr/>
          </p:nvGrpSpPr>
          <p:grpSpPr>
            <a:xfrm rot="16200000">
              <a:off x="8910055" y="3355575"/>
              <a:ext cx="266700" cy="495301"/>
              <a:chOff x="4414838" y="1526380"/>
              <a:chExt cx="266700" cy="495301"/>
            </a:xfrm>
          </p:grpSpPr>
          <p:pic>
            <p:nvPicPr>
              <p:cNvPr id="82" name="Graphic 81" descr="Table outline">
                <a:extLst>
                  <a:ext uri="{FF2B5EF4-FFF2-40B4-BE49-F238E27FC236}">
                    <a16:creationId xmlns:a16="http://schemas.microsoft.com/office/drawing/2014/main" id="{91E28CD7-241D-8641-AA1F-28F7A60E91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B28E0B0-FCBB-38C5-DB60-ABDF1051F4AD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CCB0E78-214F-8E71-6934-15FC6E31AF15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D2A00A7-B444-AD68-DC6E-D9D659654918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B81F795-C300-CB8C-1991-0E32A7FAB742}"/>
                </a:ext>
              </a:extLst>
            </p:cNvPr>
            <p:cNvGrpSpPr/>
            <p:nvPr/>
          </p:nvGrpSpPr>
          <p:grpSpPr>
            <a:xfrm rot="16200000">
              <a:off x="9989036" y="3346334"/>
              <a:ext cx="266700" cy="495301"/>
              <a:chOff x="4414838" y="1526380"/>
              <a:chExt cx="266700" cy="495301"/>
            </a:xfrm>
          </p:grpSpPr>
          <p:pic>
            <p:nvPicPr>
              <p:cNvPr id="78" name="Graphic 77" descr="Table outline">
                <a:extLst>
                  <a:ext uri="{FF2B5EF4-FFF2-40B4-BE49-F238E27FC236}">
                    <a16:creationId xmlns:a16="http://schemas.microsoft.com/office/drawing/2014/main" id="{2DB4A5EB-BBF8-BC41-8AD3-C6836BD4CD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5B99FD4-D7FC-C76E-8903-A5752A038909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47B3B37-D241-2CC7-F9CA-5616B6077614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366FF52-A7F8-6323-D135-FD55A155B613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BA62DD-73AA-4C84-A441-8E15A6B33918}"/>
                </a:ext>
              </a:extLst>
            </p:cNvPr>
            <p:cNvSpPr txBox="1"/>
            <p:nvPr/>
          </p:nvSpPr>
          <p:spPr>
            <a:xfrm>
              <a:off x="6838169" y="3449336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Key</a:t>
              </a:r>
              <a:endParaRPr lang="en-US" sz="1400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E9C570E-E14E-8A1A-FBCF-1246FFC035E1}"/>
                </a:ext>
              </a:extLst>
            </p:cNvPr>
            <p:cNvGrpSpPr/>
            <p:nvPr/>
          </p:nvGrpSpPr>
          <p:grpSpPr>
            <a:xfrm rot="16200000">
              <a:off x="7878942" y="3937861"/>
              <a:ext cx="266700" cy="495301"/>
              <a:chOff x="4414838" y="1526380"/>
              <a:chExt cx="266700" cy="495301"/>
            </a:xfrm>
          </p:grpSpPr>
          <p:pic>
            <p:nvPicPr>
              <p:cNvPr id="74" name="Graphic 73" descr="Table outline">
                <a:extLst>
                  <a:ext uri="{FF2B5EF4-FFF2-40B4-BE49-F238E27FC236}">
                    <a16:creationId xmlns:a16="http://schemas.microsoft.com/office/drawing/2014/main" id="{60069E89-1795-6D53-6EAF-3AA68890F2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EE3BBCE-4752-0D78-7259-A4B573C27F79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7509268-5A89-7EE5-5FA3-B7BF922F9084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6EDCDA3-120F-B6C0-56BC-945FDCB778D4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FB6032C-2BC4-9AF0-6923-0C6FCD0E307F}"/>
                </a:ext>
              </a:extLst>
            </p:cNvPr>
            <p:cNvGrpSpPr/>
            <p:nvPr/>
          </p:nvGrpSpPr>
          <p:grpSpPr>
            <a:xfrm rot="16200000">
              <a:off x="8944312" y="3928769"/>
              <a:ext cx="266700" cy="495301"/>
              <a:chOff x="4414838" y="1526380"/>
              <a:chExt cx="266700" cy="495301"/>
            </a:xfrm>
          </p:grpSpPr>
          <p:pic>
            <p:nvPicPr>
              <p:cNvPr id="70" name="Graphic 69" descr="Table outline">
                <a:extLst>
                  <a:ext uri="{FF2B5EF4-FFF2-40B4-BE49-F238E27FC236}">
                    <a16:creationId xmlns:a16="http://schemas.microsoft.com/office/drawing/2014/main" id="{E7C9111C-636E-97BE-4D6A-19C7BF27E7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EEC65DB-69EA-95AD-DFAC-209ED6083A58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78D809E-0AF1-FC46-3EE3-5AA79CD0438F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3802E7E-6D1F-9774-3788-81CA51F01503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C5E400D-4361-93C8-E091-611CC6D531BE}"/>
                </a:ext>
              </a:extLst>
            </p:cNvPr>
            <p:cNvGrpSpPr/>
            <p:nvPr/>
          </p:nvGrpSpPr>
          <p:grpSpPr>
            <a:xfrm rot="16200000">
              <a:off x="10004878" y="3913814"/>
              <a:ext cx="266700" cy="495301"/>
              <a:chOff x="4414838" y="1526380"/>
              <a:chExt cx="266700" cy="495301"/>
            </a:xfrm>
          </p:grpSpPr>
          <p:pic>
            <p:nvPicPr>
              <p:cNvPr id="66" name="Graphic 65" descr="Table outline">
                <a:extLst>
                  <a:ext uri="{FF2B5EF4-FFF2-40B4-BE49-F238E27FC236}">
                    <a16:creationId xmlns:a16="http://schemas.microsoft.com/office/drawing/2014/main" id="{B3884C74-4B10-DDEB-9E33-268F176FAA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ECCDD25-8C17-9888-1FAB-D3819691F417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8281C72-D2D5-7040-0831-1EB7831E53C4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8F2C709-8639-5B3E-8EEC-E64953F5BD03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BEEA70-AC24-35BF-62E8-A50E90D7B353}"/>
                </a:ext>
              </a:extLst>
            </p:cNvPr>
            <p:cNvSpPr txBox="1"/>
            <p:nvPr/>
          </p:nvSpPr>
          <p:spPr>
            <a:xfrm>
              <a:off x="6872425" y="4054082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Value</a:t>
              </a:r>
              <a:endParaRPr 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E2EE12-8932-E7FC-DECF-41095B923E16}"/>
                </a:ext>
              </a:extLst>
            </p:cNvPr>
            <p:cNvSpPr txBox="1"/>
            <p:nvPr/>
          </p:nvSpPr>
          <p:spPr>
            <a:xfrm>
              <a:off x="7512795" y="2247006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x</a:t>
              </a:r>
              <a:r>
                <a:rPr lang="en-US" sz="1400" baseline="-25000" dirty="0">
                  <a:latin typeface="Söhne"/>
                </a:rPr>
                <a:t>1</a:t>
              </a:r>
              <a:endParaRPr lang="en-US" sz="1400" baseline="-25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3070A6-975C-BAEC-86A2-EB75F5667BCB}"/>
                </a:ext>
              </a:extLst>
            </p:cNvPr>
            <p:cNvSpPr txBox="1"/>
            <p:nvPr/>
          </p:nvSpPr>
          <p:spPr>
            <a:xfrm>
              <a:off x="8549559" y="2245766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x</a:t>
              </a:r>
              <a:r>
                <a:rPr lang="en-US" sz="1400" baseline="-25000" dirty="0">
                  <a:latin typeface="Söhne"/>
                </a:rPr>
                <a:t>2</a:t>
              </a:r>
              <a:endParaRPr lang="en-US" sz="1400" baseline="-25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3D6ADF-BB3A-CF15-99D2-CA227FFC6FDE}"/>
                </a:ext>
              </a:extLst>
            </p:cNvPr>
            <p:cNvSpPr txBox="1"/>
            <p:nvPr/>
          </p:nvSpPr>
          <p:spPr>
            <a:xfrm>
              <a:off x="9635526" y="2234937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x</a:t>
              </a:r>
              <a:r>
                <a:rPr lang="en-US" sz="1400" baseline="-25000" dirty="0">
                  <a:latin typeface="Söhne"/>
                </a:rPr>
                <a:t>3</a:t>
              </a:r>
              <a:endParaRPr lang="en-US" sz="1400" baseline="-25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115D19-C1DB-F406-5BE3-528CED304691}"/>
                </a:ext>
              </a:extLst>
            </p:cNvPr>
            <p:cNvSpPr txBox="1"/>
            <p:nvPr/>
          </p:nvSpPr>
          <p:spPr>
            <a:xfrm>
              <a:off x="7641030" y="4577092"/>
              <a:ext cx="7920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Söhne"/>
                </a:rPr>
                <a:t>q</a:t>
              </a:r>
              <a:r>
                <a:rPr lang="en-US" sz="1200" baseline="-25000" dirty="0">
                  <a:latin typeface="Söhne"/>
                </a:rPr>
                <a:t>1</a:t>
              </a:r>
              <a:r>
                <a:rPr lang="en-US" sz="1200" dirty="0">
                  <a:latin typeface="Söhne"/>
                </a:rPr>
                <a:t>·k</a:t>
              </a:r>
              <a:r>
                <a:rPr lang="en-US" sz="1200" baseline="-25000" dirty="0">
                  <a:latin typeface="Söhne"/>
                </a:rPr>
                <a:t>1</a:t>
              </a:r>
              <a:r>
                <a:rPr lang="en-US" sz="1200" dirty="0">
                  <a:latin typeface="Söhne"/>
                </a:rPr>
                <a:t>=14</a:t>
              </a:r>
              <a:endParaRPr lang="en-US" sz="12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55A589-634F-CD43-6BBB-91A7E006494A}"/>
                </a:ext>
              </a:extLst>
            </p:cNvPr>
            <p:cNvSpPr txBox="1"/>
            <p:nvPr/>
          </p:nvSpPr>
          <p:spPr>
            <a:xfrm>
              <a:off x="8507836" y="2816847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q</a:t>
              </a:r>
              <a:r>
                <a:rPr lang="en-US" sz="1400" baseline="-25000" dirty="0">
                  <a:latin typeface="Söhne"/>
                </a:rPr>
                <a:t>2</a:t>
              </a:r>
              <a:endParaRPr lang="en-US" sz="1400" baseline="-25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800031-272B-6AA0-6858-24E6CDBBB038}"/>
                </a:ext>
              </a:extLst>
            </p:cNvPr>
            <p:cNvSpPr txBox="1"/>
            <p:nvPr/>
          </p:nvSpPr>
          <p:spPr>
            <a:xfrm>
              <a:off x="9586819" y="2807403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q</a:t>
              </a:r>
              <a:r>
                <a:rPr lang="en-US" sz="1400" baseline="-25000" dirty="0">
                  <a:latin typeface="Söhne"/>
                </a:rPr>
                <a:t>3</a:t>
              </a:r>
              <a:endParaRPr lang="en-US" sz="1400" baseline="-25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2979B7-49ED-DD5F-DF65-9F3662DE705D}"/>
                </a:ext>
              </a:extLst>
            </p:cNvPr>
            <p:cNvSpPr txBox="1"/>
            <p:nvPr/>
          </p:nvSpPr>
          <p:spPr>
            <a:xfrm>
              <a:off x="7494691" y="3423396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k</a:t>
              </a:r>
              <a:r>
                <a:rPr lang="en-US" sz="1400" baseline="-25000" dirty="0">
                  <a:latin typeface="Söhne"/>
                </a:rPr>
                <a:t>1</a:t>
              </a:r>
              <a:endParaRPr lang="en-US" sz="1400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ABD3C-5DE0-5969-9D4B-5E9F4F50752B}"/>
                </a:ext>
              </a:extLst>
            </p:cNvPr>
            <p:cNvSpPr txBox="1"/>
            <p:nvPr/>
          </p:nvSpPr>
          <p:spPr>
            <a:xfrm>
              <a:off x="8538438" y="3431117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k</a:t>
              </a:r>
              <a:r>
                <a:rPr lang="en-US" sz="1400" baseline="-25000" dirty="0">
                  <a:latin typeface="Söhne"/>
                </a:rPr>
                <a:t>2</a:t>
              </a:r>
              <a:endParaRPr lang="en-US" sz="1400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4DC26A-3990-E594-C29E-7FA3CA853608}"/>
                </a:ext>
              </a:extLst>
            </p:cNvPr>
            <p:cNvSpPr txBox="1"/>
            <p:nvPr/>
          </p:nvSpPr>
          <p:spPr>
            <a:xfrm>
              <a:off x="9630972" y="3413240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k</a:t>
              </a:r>
              <a:r>
                <a:rPr lang="en-US" sz="1400" baseline="-25000" dirty="0">
                  <a:latin typeface="Söhne"/>
                </a:rPr>
                <a:t>3</a:t>
              </a:r>
              <a:endParaRPr lang="en-US" sz="1400" baseline="-25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20E4DD-D0E0-A211-B285-C86FD358C57A}"/>
                </a:ext>
              </a:extLst>
            </p:cNvPr>
            <p:cNvSpPr txBox="1"/>
            <p:nvPr/>
          </p:nvSpPr>
          <p:spPr>
            <a:xfrm>
              <a:off x="7505241" y="4021739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v</a:t>
              </a:r>
              <a:r>
                <a:rPr lang="en-US" sz="1400" baseline="-25000" dirty="0">
                  <a:latin typeface="Söhne"/>
                </a:rPr>
                <a:t>1</a:t>
              </a:r>
              <a:endParaRPr lang="en-US" sz="1400" baseline="-25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BD6F84-0237-BDFB-586F-1CF751275C41}"/>
                </a:ext>
              </a:extLst>
            </p:cNvPr>
            <p:cNvSpPr txBox="1"/>
            <p:nvPr/>
          </p:nvSpPr>
          <p:spPr>
            <a:xfrm>
              <a:off x="8548922" y="3990985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v</a:t>
              </a:r>
              <a:r>
                <a:rPr lang="en-US" sz="1400" baseline="-25000" dirty="0">
                  <a:latin typeface="Söhne"/>
                </a:rPr>
                <a:t>2</a:t>
              </a:r>
              <a:endParaRPr lang="en-US" sz="1400" baseline="-25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FED183-9E1B-B249-4A5B-2497EA27CB17}"/>
                </a:ext>
              </a:extLst>
            </p:cNvPr>
            <p:cNvSpPr txBox="1"/>
            <p:nvPr/>
          </p:nvSpPr>
          <p:spPr>
            <a:xfrm>
              <a:off x="9623111" y="3990984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v</a:t>
              </a:r>
              <a:r>
                <a:rPr lang="en-US" sz="1400" baseline="-25000" dirty="0">
                  <a:latin typeface="Söhne"/>
                </a:rPr>
                <a:t>3</a:t>
              </a:r>
              <a:endParaRPr lang="en-US" sz="1400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27BA0B-9914-71BB-E177-113EE9862CE8}"/>
                    </a:ext>
                  </a:extLst>
                </p:cNvPr>
                <p:cNvSpPr txBox="1"/>
                <p:nvPr/>
              </p:nvSpPr>
              <p:spPr>
                <a:xfrm>
                  <a:off x="6347683" y="4594142"/>
                  <a:ext cx="1214751" cy="5006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200" b="0" i="0" dirty="0">
                      <a:effectLst/>
                      <a:latin typeface="Söhne"/>
                    </a:rPr>
                    <a:t>Score &amp; Scale by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</a:rPr>
                        <m:t>8</m:t>
                      </m:r>
                      <m:rad>
                        <m:radPr>
                          <m:ctrlP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sSub>
                            <m:sSub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ra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127BA0B-9914-71BB-E177-113EE9862C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683" y="4594142"/>
                  <a:ext cx="1214751" cy="500650"/>
                </a:xfrm>
                <a:prstGeom prst="rect">
                  <a:avLst/>
                </a:prstGeom>
                <a:blipFill>
                  <a:blip r:embed="rId4"/>
                  <a:stretch>
                    <a:fillRect r="-20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78D79A-B5B3-2A07-4E9C-1743CCD3D543}"/>
                </a:ext>
              </a:extLst>
            </p:cNvPr>
            <p:cNvSpPr txBox="1"/>
            <p:nvPr/>
          </p:nvSpPr>
          <p:spPr>
            <a:xfrm>
              <a:off x="8645133" y="4577091"/>
              <a:ext cx="76352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Söhne"/>
                </a:rPr>
                <a:t>q</a:t>
              </a:r>
              <a:r>
                <a:rPr lang="en-US" sz="1200" baseline="-25000" dirty="0">
                  <a:latin typeface="Söhne"/>
                </a:rPr>
                <a:t>1</a:t>
              </a:r>
              <a:r>
                <a:rPr lang="en-US" sz="1200" dirty="0">
                  <a:latin typeface="Söhne"/>
                </a:rPr>
                <a:t>·k</a:t>
              </a:r>
              <a:r>
                <a:rPr lang="en-US" sz="1200" baseline="-25000" dirty="0">
                  <a:latin typeface="Söhne"/>
                </a:rPr>
                <a:t>2</a:t>
              </a:r>
              <a:r>
                <a:rPr lang="en-US" sz="1200" dirty="0">
                  <a:latin typeface="Söhne"/>
                </a:rPr>
                <a:t>=12</a:t>
              </a:r>
              <a:endParaRPr lang="en-US" sz="1200" baseline="-25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ED0775-F23E-550A-EBAC-4EB636A83155}"/>
                </a:ext>
              </a:extLst>
            </p:cNvPr>
            <p:cNvSpPr txBox="1"/>
            <p:nvPr/>
          </p:nvSpPr>
          <p:spPr>
            <a:xfrm>
              <a:off x="9809105" y="4562410"/>
              <a:ext cx="7426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Söhne"/>
                </a:rPr>
                <a:t>q</a:t>
              </a:r>
              <a:r>
                <a:rPr lang="en-US" sz="1200" baseline="-25000" dirty="0">
                  <a:latin typeface="Söhne"/>
                </a:rPr>
                <a:t>1</a:t>
              </a:r>
              <a:r>
                <a:rPr lang="en-US" sz="1200" dirty="0">
                  <a:latin typeface="Söhne"/>
                </a:rPr>
                <a:t>·k</a:t>
              </a:r>
              <a:r>
                <a:rPr lang="en-US" sz="1200" baseline="-25000" dirty="0">
                  <a:latin typeface="Söhne"/>
                </a:rPr>
                <a:t>3</a:t>
              </a:r>
              <a:r>
                <a:rPr lang="en-US" sz="1200" dirty="0">
                  <a:latin typeface="Söhne"/>
                </a:rPr>
                <a:t>=4</a:t>
              </a:r>
              <a:endParaRPr lang="en-US" sz="1200" baseline="-250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50D5C8-F14D-14E8-4E01-2C47E9C2BAA8}"/>
                </a:ext>
              </a:extLst>
            </p:cNvPr>
            <p:cNvSpPr txBox="1"/>
            <p:nvPr/>
          </p:nvSpPr>
          <p:spPr>
            <a:xfrm>
              <a:off x="6347682" y="5044999"/>
              <a:ext cx="12147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 err="1">
                  <a:effectLst/>
                  <a:latin typeface="Söhne"/>
                </a:rPr>
                <a:t>Softmax</a:t>
              </a:r>
              <a:endParaRPr lang="en-US" sz="14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778A1E-3813-5675-23A5-9F047EC5574F}"/>
                </a:ext>
              </a:extLst>
            </p:cNvPr>
            <p:cNvSpPr txBox="1"/>
            <p:nvPr/>
          </p:nvSpPr>
          <p:spPr>
            <a:xfrm>
              <a:off x="8647405" y="4993919"/>
              <a:ext cx="707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Söhne"/>
                </a:rPr>
                <a:t>c</a:t>
              </a:r>
              <a:r>
                <a:rPr lang="en-US" sz="1200" baseline="-25000" dirty="0">
                  <a:latin typeface="Söhne"/>
                </a:rPr>
                <a:t>12</a:t>
              </a:r>
              <a:r>
                <a:rPr lang="en-US" sz="1200" dirty="0">
                  <a:latin typeface="Söhne"/>
                </a:rPr>
                <a:t>=0.12</a:t>
              </a:r>
              <a:endParaRPr 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F070C4-CA05-0BCD-1F12-0753802FC757}"/>
                </a:ext>
              </a:extLst>
            </p:cNvPr>
            <p:cNvSpPr txBox="1"/>
            <p:nvPr/>
          </p:nvSpPr>
          <p:spPr>
            <a:xfrm>
              <a:off x="9771101" y="4994844"/>
              <a:ext cx="82903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Söhne"/>
                </a:rPr>
                <a:t>c</a:t>
              </a:r>
              <a:r>
                <a:rPr lang="en-US" sz="1200" baseline="-25000" dirty="0">
                  <a:latin typeface="Söhne"/>
                </a:rPr>
                <a:t>13</a:t>
              </a:r>
              <a:r>
                <a:rPr lang="en-US" sz="1200" dirty="0">
                  <a:latin typeface="Söhne"/>
                </a:rPr>
                <a:t>=0.02</a:t>
              </a:r>
              <a:endParaRPr lang="en-US" sz="12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7CDA68-1EED-9FC1-ACCB-A218A9776979}"/>
                </a:ext>
              </a:extLst>
            </p:cNvPr>
            <p:cNvSpPr txBox="1"/>
            <p:nvPr/>
          </p:nvSpPr>
          <p:spPr>
            <a:xfrm>
              <a:off x="7492384" y="2815323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Söhne"/>
                </a:rPr>
                <a:t>q</a:t>
              </a:r>
              <a:r>
                <a:rPr lang="en-US" sz="1400" baseline="-25000" dirty="0">
                  <a:latin typeface="Söhne"/>
                </a:rPr>
                <a:t>1</a:t>
              </a:r>
              <a:endParaRPr lang="en-US" sz="1400" baseline="-25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0852DA-25D1-9068-CB98-B1FB4E5F4C54}"/>
                </a:ext>
              </a:extLst>
            </p:cNvPr>
            <p:cNvSpPr txBox="1"/>
            <p:nvPr/>
          </p:nvSpPr>
          <p:spPr>
            <a:xfrm>
              <a:off x="7656957" y="5020450"/>
              <a:ext cx="707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Söhne"/>
                </a:rPr>
                <a:t>c</a:t>
              </a:r>
              <a:r>
                <a:rPr lang="en-US" sz="1200" baseline="-25000" dirty="0">
                  <a:latin typeface="Söhne"/>
                </a:rPr>
                <a:t>11</a:t>
              </a:r>
              <a:r>
                <a:rPr lang="en-US" sz="1200" dirty="0">
                  <a:latin typeface="Söhne"/>
                </a:rPr>
                <a:t>=0.86</a:t>
              </a:r>
              <a:endParaRPr lang="en-US" sz="1200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D46BB82-7035-02A5-5F90-6EC575253ADE}"/>
                </a:ext>
              </a:extLst>
            </p:cNvPr>
            <p:cNvGrpSpPr/>
            <p:nvPr/>
          </p:nvGrpSpPr>
          <p:grpSpPr>
            <a:xfrm>
              <a:off x="7492384" y="1982462"/>
              <a:ext cx="3014473" cy="4648811"/>
              <a:chOff x="7492384" y="1982462"/>
              <a:chExt cx="3014473" cy="4648811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DF75A23-D93D-7880-EF2F-DF6190167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2384" y="1982462"/>
                <a:ext cx="0" cy="457485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B145C8A9-A813-21C9-919F-D39DFDCBC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5655" y="1982462"/>
                <a:ext cx="97600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37EE4E3-F94E-889D-8F22-70EAD66E92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59755" y="1982462"/>
                <a:ext cx="19459" cy="251539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5839B4B8-0DF2-99D0-0DC2-DF198BAD4C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0012" y="4497859"/>
                <a:ext cx="200573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70AEECF0-1315-0372-1F8E-C3AC7E3CD0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95747" y="4490884"/>
                <a:ext cx="11110" cy="21403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5" name="TextBox 264">
            <a:extLst>
              <a:ext uri="{FF2B5EF4-FFF2-40B4-BE49-F238E27FC236}">
                <a16:creationId xmlns:a16="http://schemas.microsoft.com/office/drawing/2014/main" id="{150C4FCD-E24B-F9DA-D08C-3B9E6064CF67}"/>
              </a:ext>
            </a:extLst>
          </p:cNvPr>
          <p:cNvSpPr txBox="1"/>
          <p:nvPr/>
        </p:nvSpPr>
        <p:spPr>
          <a:xfrm>
            <a:off x="1217885" y="2087827"/>
            <a:ext cx="9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A703B682-5CB8-A109-23B9-A57A0AC9249F}"/>
              </a:ext>
            </a:extLst>
          </p:cNvPr>
          <p:cNvSpPr txBox="1"/>
          <p:nvPr/>
        </p:nvSpPr>
        <p:spPr>
          <a:xfrm>
            <a:off x="924270" y="5769039"/>
            <a:ext cx="4852959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öhne"/>
              </a:rPr>
              <a:t>The illustrated computations are for the computation of z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. The same process is repeated for every input x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. For example, to compute z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it is necessary to compute dot products q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k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q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k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q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k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 to obtain new </a:t>
            </a:r>
            <a:r>
              <a:rPr lang="en-US" sz="1200" dirty="0" err="1">
                <a:solidFill>
                  <a:schemeClr val="bg1"/>
                </a:solidFill>
                <a:latin typeface="Söhne"/>
              </a:rPr>
              <a:t>softmax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 scores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32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 and finally new scaled value vectors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v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32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v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 and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v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F3E5B8A4-F2FB-1FE4-23AF-37A4BCB00FE1}"/>
              </a:ext>
            </a:extLst>
          </p:cNvPr>
          <p:cNvCxnSpPr>
            <a:cxnSpLocks/>
            <a:stCxn id="272" idx="3"/>
          </p:cNvCxnSpPr>
          <p:nvPr/>
        </p:nvCxnSpPr>
        <p:spPr>
          <a:xfrm flipV="1">
            <a:off x="5777229" y="5020450"/>
            <a:ext cx="709468" cy="11640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920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C9D1F-24C4-88CD-C11D-B02B6F45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B682-9F2C-0718-AF5B-2C5DB3A3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746" y="106640"/>
            <a:ext cx="9756845" cy="443198"/>
          </a:xfrm>
        </p:spPr>
        <p:txBody>
          <a:bodyPr/>
          <a:lstStyle/>
          <a:p>
            <a:r>
              <a:rPr lang="en-US" dirty="0"/>
              <a:t>Transformer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624B-1F52-56E1-26B5-3B76F7B2A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4" y="637893"/>
            <a:ext cx="10241692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Step 1:</a:t>
            </a:r>
            <a:r>
              <a:rPr lang="en-US" dirty="0"/>
              <a:t> compute </a:t>
            </a:r>
            <a:r>
              <a:rPr lang="en-US" i="1" dirty="0"/>
              <a:t>key, value, </a:t>
            </a:r>
            <a:r>
              <a:rPr lang="en-US" dirty="0"/>
              <a:t>and </a:t>
            </a:r>
            <a:r>
              <a:rPr lang="en-US" i="1" dirty="0"/>
              <a:t>query </a:t>
            </a:r>
            <a:r>
              <a:rPr lang="en-US" dirty="0"/>
              <a:t>for each input token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Step 2:</a:t>
            </a:r>
            <a:r>
              <a:rPr lang="en-US" dirty="0"/>
              <a:t> For each token, compute scores for every other token and scale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Step 3:</a:t>
            </a:r>
            <a:r>
              <a:rPr lang="en-US" dirty="0"/>
              <a:t> Update embedding as a weighted sum of token value vectors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37A02B3-58CD-E2ED-3673-15DA3D337A56}"/>
              </a:ext>
            </a:extLst>
          </p:cNvPr>
          <p:cNvGrpSpPr/>
          <p:nvPr/>
        </p:nvGrpSpPr>
        <p:grpSpPr>
          <a:xfrm>
            <a:off x="1204178" y="2449112"/>
            <a:ext cx="4132253" cy="3252809"/>
            <a:chOff x="7637929" y="1188719"/>
            <a:chExt cx="4132253" cy="3252809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1157956-861B-35B3-5A63-49DACA613C03}"/>
                </a:ext>
              </a:extLst>
            </p:cNvPr>
            <p:cNvGrpSpPr/>
            <p:nvPr/>
          </p:nvGrpSpPr>
          <p:grpSpPr>
            <a:xfrm rot="16200000">
              <a:off x="8673636" y="1382196"/>
              <a:ext cx="266700" cy="495301"/>
              <a:chOff x="4414838" y="1526380"/>
              <a:chExt cx="266700" cy="495301"/>
            </a:xfrm>
          </p:grpSpPr>
          <p:pic>
            <p:nvPicPr>
              <p:cNvPr id="243" name="Graphic 242" descr="Table outline">
                <a:extLst>
                  <a:ext uri="{FF2B5EF4-FFF2-40B4-BE49-F238E27FC236}">
                    <a16:creationId xmlns:a16="http://schemas.microsoft.com/office/drawing/2014/main" id="{2419CB65-FA1B-4C6A-9543-B26CAB29FA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1911DC0E-304B-245D-D282-93D0B64F09C7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C262A562-A65F-0083-6080-F2E25FAE2637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4A1CA22F-6A27-064F-8375-2730078E9DF8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6FA2DB-8497-651E-035F-8A76D7B49A63}"/>
                </a:ext>
              </a:extLst>
            </p:cNvPr>
            <p:cNvSpPr txBox="1"/>
            <p:nvPr/>
          </p:nvSpPr>
          <p:spPr>
            <a:xfrm>
              <a:off x="8567777" y="1188719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effectLst/>
                  <a:latin typeface="Söhne"/>
                </a:rPr>
                <a:t>The</a:t>
              </a:r>
              <a:endParaRPr lang="en-US" sz="1400" dirty="0"/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AE12CBFF-4675-D8FB-545F-AC51ADD8A435}"/>
                </a:ext>
              </a:extLst>
            </p:cNvPr>
            <p:cNvGrpSpPr/>
            <p:nvPr/>
          </p:nvGrpSpPr>
          <p:grpSpPr>
            <a:xfrm rot="16200000">
              <a:off x="9340867" y="1382196"/>
              <a:ext cx="266700" cy="495301"/>
              <a:chOff x="4414838" y="1526380"/>
              <a:chExt cx="266700" cy="495301"/>
            </a:xfrm>
          </p:grpSpPr>
          <p:pic>
            <p:nvPicPr>
              <p:cNvPr id="239" name="Graphic 238" descr="Table outline">
                <a:extLst>
                  <a:ext uri="{FF2B5EF4-FFF2-40B4-BE49-F238E27FC236}">
                    <a16:creationId xmlns:a16="http://schemas.microsoft.com/office/drawing/2014/main" id="{4D87A43D-0F2B-08B1-B719-75221DB2E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8260F7D4-B863-CF74-F677-1464BDB228B9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F84CAD60-5F1B-8A98-2F35-58B6E496D6E5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C1A01A32-6E8D-8603-8BB0-C77FBBF773E9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B23E9B4-BCC3-C3A2-9160-63594AD6B411}"/>
                </a:ext>
              </a:extLst>
            </p:cNvPr>
            <p:cNvSpPr txBox="1"/>
            <p:nvPr/>
          </p:nvSpPr>
          <p:spPr>
            <a:xfrm>
              <a:off x="9139563" y="1188719"/>
              <a:ext cx="66930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doctor</a:t>
              </a:r>
              <a:endParaRPr lang="en-US" sz="1400" dirty="0"/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9BAC16ED-734A-30E4-45B3-F627EB995E81}"/>
                </a:ext>
              </a:extLst>
            </p:cNvPr>
            <p:cNvGrpSpPr/>
            <p:nvPr/>
          </p:nvGrpSpPr>
          <p:grpSpPr>
            <a:xfrm rot="16200000">
              <a:off x="10016541" y="1382196"/>
              <a:ext cx="266700" cy="495301"/>
              <a:chOff x="4414838" y="1526380"/>
              <a:chExt cx="266700" cy="495301"/>
            </a:xfrm>
          </p:grpSpPr>
          <p:pic>
            <p:nvPicPr>
              <p:cNvPr id="235" name="Graphic 234" descr="Table outline">
                <a:extLst>
                  <a:ext uri="{FF2B5EF4-FFF2-40B4-BE49-F238E27FC236}">
                    <a16:creationId xmlns:a16="http://schemas.microsoft.com/office/drawing/2014/main" id="{FF31E7ED-A1DF-EF5F-6319-8BD96B9432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E5B28A3D-089A-E1F8-45FF-EA8A685BFCAF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E3FD5B8A-0AF2-9E11-B98B-5F407FB66E9F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AE857AEB-8283-7B68-80FC-0E0AE01C560F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EC8BD90-02EC-87F9-79E6-D2DA8D5481CD}"/>
                </a:ext>
              </a:extLst>
            </p:cNvPr>
            <p:cNvSpPr txBox="1"/>
            <p:nvPr/>
          </p:nvSpPr>
          <p:spPr>
            <a:xfrm>
              <a:off x="9784501" y="1188719"/>
              <a:ext cx="7426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treated</a:t>
              </a:r>
              <a:endParaRPr lang="en-US" sz="1400" dirty="0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29F455E1-AEA9-E5F3-A01A-808C59C578AF}"/>
                </a:ext>
              </a:extLst>
            </p:cNvPr>
            <p:cNvGrpSpPr/>
            <p:nvPr/>
          </p:nvGrpSpPr>
          <p:grpSpPr>
            <a:xfrm rot="16200000">
              <a:off x="8673635" y="1928764"/>
              <a:ext cx="266700" cy="495301"/>
              <a:chOff x="4414838" y="1526380"/>
              <a:chExt cx="266700" cy="495301"/>
            </a:xfrm>
          </p:grpSpPr>
          <p:pic>
            <p:nvPicPr>
              <p:cNvPr id="231" name="Graphic 230" descr="Table outline">
                <a:extLst>
                  <a:ext uri="{FF2B5EF4-FFF2-40B4-BE49-F238E27FC236}">
                    <a16:creationId xmlns:a16="http://schemas.microsoft.com/office/drawing/2014/main" id="{1000784D-0FEC-E959-44A5-2B01DCFC8C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000AA0FA-2D1D-BFBE-F3CE-D0A78BAAEEE7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50C01DBA-53C7-0C10-1A45-290DC2D47F79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138AADF-0D1E-0D03-2EE2-3AC6DCCD4CF0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E833951-3499-6ACA-A661-1E25772BE73B}"/>
                </a:ext>
              </a:extLst>
            </p:cNvPr>
            <p:cNvGrpSpPr/>
            <p:nvPr/>
          </p:nvGrpSpPr>
          <p:grpSpPr>
            <a:xfrm rot="16200000">
              <a:off x="8673635" y="2882180"/>
              <a:ext cx="266700" cy="495301"/>
              <a:chOff x="4414838" y="1526380"/>
              <a:chExt cx="266700" cy="495301"/>
            </a:xfrm>
          </p:grpSpPr>
          <p:pic>
            <p:nvPicPr>
              <p:cNvPr id="227" name="Graphic 226" descr="Table outline">
                <a:extLst>
                  <a:ext uri="{FF2B5EF4-FFF2-40B4-BE49-F238E27FC236}">
                    <a16:creationId xmlns:a16="http://schemas.microsoft.com/office/drawing/2014/main" id="{7A093C6B-8435-F1F9-B8FA-B073447A97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35617384-C267-2C5E-A0AC-5A3FC76E4CB0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19959772-171E-5319-2517-0AD80A3072BC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E0E2A710-07BC-AF79-E840-595FC3AD175F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EB3E662-E349-4EF0-C3DE-1FE63D5004DC}"/>
                </a:ext>
              </a:extLst>
            </p:cNvPr>
            <p:cNvGrpSpPr/>
            <p:nvPr/>
          </p:nvGrpSpPr>
          <p:grpSpPr>
            <a:xfrm rot="16200000">
              <a:off x="8652014" y="3845860"/>
              <a:ext cx="266700" cy="495301"/>
              <a:chOff x="4414838" y="1526380"/>
              <a:chExt cx="266700" cy="495301"/>
            </a:xfrm>
          </p:grpSpPr>
          <p:pic>
            <p:nvPicPr>
              <p:cNvPr id="223" name="Graphic 222" descr="Table outline">
                <a:extLst>
                  <a:ext uri="{FF2B5EF4-FFF2-40B4-BE49-F238E27FC236}">
                    <a16:creationId xmlns:a16="http://schemas.microsoft.com/office/drawing/2014/main" id="{0B71599F-E34A-614B-082F-4FF7052E4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D93BC9A5-32A0-85BE-F171-5ECABEFF2F94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CB22FB04-1CD7-23E1-EDEB-CE292D03B5E5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5E712966-8A4F-A693-3A30-2FEE6942751C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127C8F7-F701-DB00-F102-DFFC1C16B9CB}"/>
                </a:ext>
              </a:extLst>
            </p:cNvPr>
            <p:cNvGrpSpPr/>
            <p:nvPr/>
          </p:nvGrpSpPr>
          <p:grpSpPr>
            <a:xfrm>
              <a:off x="10760744" y="1803959"/>
              <a:ext cx="495301" cy="744904"/>
              <a:chOff x="10720261" y="1989438"/>
              <a:chExt cx="495301" cy="744904"/>
            </a:xfrm>
          </p:grpSpPr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CD4CF296-FA36-F2E0-A759-1EA6EB0E6274}"/>
                  </a:ext>
                </a:extLst>
              </p:cNvPr>
              <p:cNvGrpSpPr/>
              <p:nvPr/>
            </p:nvGrpSpPr>
            <p:grpSpPr>
              <a:xfrm rot="16200000">
                <a:off x="10834562" y="1875137"/>
                <a:ext cx="266700" cy="495301"/>
                <a:chOff x="4414838" y="1526380"/>
                <a:chExt cx="266700" cy="495301"/>
              </a:xfrm>
            </p:grpSpPr>
            <p:pic>
              <p:nvPicPr>
                <p:cNvPr id="219" name="Graphic 218" descr="Table outline">
                  <a:extLst>
                    <a:ext uri="{FF2B5EF4-FFF2-40B4-BE49-F238E27FC236}">
                      <a16:creationId xmlns:a16="http://schemas.microsoft.com/office/drawing/2014/main" id="{1B50974E-7EC6-4317-2617-D0EA81AD5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0085" t="22231" r="60748" b="23602"/>
                <a:stretch/>
              </p:blipFill>
              <p:spPr>
                <a:xfrm>
                  <a:off x="4414838" y="1526380"/>
                  <a:ext cx="266700" cy="495301"/>
                </a:xfrm>
                <a:prstGeom prst="rect">
                  <a:avLst/>
                </a:prstGeom>
              </p:spPr>
            </p:pic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DD28FFE5-A209-D6A6-6312-6650A4D5E547}"/>
                    </a:ext>
                  </a:extLst>
                </p:cNvPr>
                <p:cNvSpPr/>
                <p:nvPr/>
              </p:nvSpPr>
              <p:spPr>
                <a:xfrm>
                  <a:off x="4438650" y="1552575"/>
                  <a:ext cx="216694" cy="1428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16B36CDD-7B3C-BB49-A789-557FDF80361A}"/>
                    </a:ext>
                  </a:extLst>
                </p:cNvPr>
                <p:cNvSpPr/>
                <p:nvPr/>
              </p:nvSpPr>
              <p:spPr>
                <a:xfrm>
                  <a:off x="4438650" y="1716881"/>
                  <a:ext cx="216694" cy="12382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D852FFD5-5C37-0BDA-7678-A54813E0B91D}"/>
                    </a:ext>
                  </a:extLst>
                </p:cNvPr>
                <p:cNvSpPr/>
                <p:nvPr/>
              </p:nvSpPr>
              <p:spPr>
                <a:xfrm>
                  <a:off x="4438650" y="1859756"/>
                  <a:ext cx="216694" cy="1404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7DEC18AC-4F33-3480-35DE-9439402E4C50}"/>
                  </a:ext>
                </a:extLst>
              </p:cNvPr>
              <p:cNvGrpSpPr/>
              <p:nvPr/>
            </p:nvGrpSpPr>
            <p:grpSpPr>
              <a:xfrm rot="16200000">
                <a:off x="10834562" y="2118137"/>
                <a:ext cx="266700" cy="495301"/>
                <a:chOff x="4414838" y="1526380"/>
                <a:chExt cx="266700" cy="495301"/>
              </a:xfrm>
            </p:grpSpPr>
            <p:pic>
              <p:nvPicPr>
                <p:cNvPr id="215" name="Graphic 214" descr="Table outline">
                  <a:extLst>
                    <a:ext uri="{FF2B5EF4-FFF2-40B4-BE49-F238E27FC236}">
                      <a16:creationId xmlns:a16="http://schemas.microsoft.com/office/drawing/2014/main" id="{4F035EE0-AC5B-90E4-5855-47D194AC7A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0085" t="22231" r="60748" b="23602"/>
                <a:stretch/>
              </p:blipFill>
              <p:spPr>
                <a:xfrm>
                  <a:off x="4414838" y="1526380"/>
                  <a:ext cx="266700" cy="495301"/>
                </a:xfrm>
                <a:prstGeom prst="rect">
                  <a:avLst/>
                </a:prstGeom>
              </p:spPr>
            </p:pic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6A9AACE6-B815-C8C1-69C5-F4F6AEC4567F}"/>
                    </a:ext>
                  </a:extLst>
                </p:cNvPr>
                <p:cNvSpPr/>
                <p:nvPr/>
              </p:nvSpPr>
              <p:spPr>
                <a:xfrm>
                  <a:off x="4438650" y="1552575"/>
                  <a:ext cx="216694" cy="1428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D6004643-7657-3B2F-FB67-37989448027C}"/>
                    </a:ext>
                  </a:extLst>
                </p:cNvPr>
                <p:cNvSpPr/>
                <p:nvPr/>
              </p:nvSpPr>
              <p:spPr>
                <a:xfrm>
                  <a:off x="4438650" y="1716881"/>
                  <a:ext cx="216694" cy="12382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A7365BED-D02E-C0E7-B55B-6DBCBFF9C52D}"/>
                    </a:ext>
                  </a:extLst>
                </p:cNvPr>
                <p:cNvSpPr/>
                <p:nvPr/>
              </p:nvSpPr>
              <p:spPr>
                <a:xfrm>
                  <a:off x="4438650" y="1859756"/>
                  <a:ext cx="216694" cy="1404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DF491BC1-054E-F462-B9AE-DD9BBE2D3E86}"/>
                  </a:ext>
                </a:extLst>
              </p:cNvPr>
              <p:cNvGrpSpPr/>
              <p:nvPr/>
            </p:nvGrpSpPr>
            <p:grpSpPr>
              <a:xfrm rot="16200000">
                <a:off x="10834562" y="2353341"/>
                <a:ext cx="266700" cy="495301"/>
                <a:chOff x="4414838" y="1526380"/>
                <a:chExt cx="266700" cy="495301"/>
              </a:xfrm>
            </p:grpSpPr>
            <p:pic>
              <p:nvPicPr>
                <p:cNvPr id="211" name="Graphic 210" descr="Table outline">
                  <a:extLst>
                    <a:ext uri="{FF2B5EF4-FFF2-40B4-BE49-F238E27FC236}">
                      <a16:creationId xmlns:a16="http://schemas.microsoft.com/office/drawing/2014/main" id="{5EE547B0-4A20-2995-E587-CFEBE46FD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l="10085" t="22231" r="60748" b="23602"/>
                <a:stretch/>
              </p:blipFill>
              <p:spPr>
                <a:xfrm>
                  <a:off x="4414838" y="1526380"/>
                  <a:ext cx="266700" cy="495301"/>
                </a:xfrm>
                <a:prstGeom prst="rect">
                  <a:avLst/>
                </a:prstGeom>
              </p:spPr>
            </p:pic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4DD7D2A6-B3A9-C99A-B2E1-D4615EA7DC86}"/>
                    </a:ext>
                  </a:extLst>
                </p:cNvPr>
                <p:cNvSpPr/>
                <p:nvPr/>
              </p:nvSpPr>
              <p:spPr>
                <a:xfrm>
                  <a:off x="4438650" y="1552575"/>
                  <a:ext cx="216694" cy="14287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F6DB3D84-5496-A489-FB83-1BEBC17B5239}"/>
                    </a:ext>
                  </a:extLst>
                </p:cNvPr>
                <p:cNvSpPr/>
                <p:nvPr/>
              </p:nvSpPr>
              <p:spPr>
                <a:xfrm>
                  <a:off x="4438650" y="1716881"/>
                  <a:ext cx="216694" cy="12382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09F76A54-AEC8-3F86-AC54-2E34C743EAF8}"/>
                    </a:ext>
                  </a:extLst>
                </p:cNvPr>
                <p:cNvSpPr/>
                <p:nvPr/>
              </p:nvSpPr>
              <p:spPr>
                <a:xfrm>
                  <a:off x="4438650" y="1859756"/>
                  <a:ext cx="216694" cy="14049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B9E3C6B-AB70-0B10-C271-2DC2BE65A981}"/>
                </a:ext>
              </a:extLst>
            </p:cNvPr>
            <p:cNvSpPr txBox="1"/>
            <p:nvPr/>
          </p:nvSpPr>
          <p:spPr>
            <a:xfrm>
              <a:off x="11291765" y="2022525"/>
              <a:ext cx="4784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effectLst/>
                  <a:latin typeface="Söhne"/>
                </a:rPr>
                <a:t>W</a:t>
              </a:r>
              <a:r>
                <a:rPr lang="en-US" sz="1400" b="0" i="0" baseline="30000" dirty="0">
                  <a:effectLst/>
                  <a:latin typeface="Söhne"/>
                </a:rPr>
                <a:t>Q</a:t>
              </a:r>
              <a:endParaRPr lang="en-US" sz="1400" baseline="30000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0C66E24-B0EB-C9B3-307D-EFCA49085C94}"/>
                </a:ext>
              </a:extLst>
            </p:cNvPr>
            <p:cNvGrpSpPr/>
            <p:nvPr/>
          </p:nvGrpSpPr>
          <p:grpSpPr>
            <a:xfrm>
              <a:off x="10760744" y="2768051"/>
              <a:ext cx="999914" cy="744904"/>
              <a:chOff x="10760744" y="2923848"/>
              <a:chExt cx="999914" cy="744904"/>
            </a:xfrm>
          </p:grpSpPr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AB309611-83B3-E59A-FF2E-98EEEDBB4DFA}"/>
                  </a:ext>
                </a:extLst>
              </p:cNvPr>
              <p:cNvGrpSpPr/>
              <p:nvPr/>
            </p:nvGrpSpPr>
            <p:grpSpPr>
              <a:xfrm>
                <a:off x="10760744" y="2923848"/>
                <a:ext cx="495301" cy="744904"/>
                <a:chOff x="10712207" y="2843639"/>
                <a:chExt cx="495301" cy="744904"/>
              </a:xfrm>
            </p:grpSpPr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5C5D93DA-0330-5F9F-159B-131DBBBB77CD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2729338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204" name="Graphic 203" descr="Table outline">
                    <a:extLst>
                      <a:ext uri="{FF2B5EF4-FFF2-40B4-BE49-F238E27FC236}">
                        <a16:creationId xmlns:a16="http://schemas.microsoft.com/office/drawing/2014/main" id="{99F77025-F991-7B14-D6B2-8ABE7352F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3FC70F-8AB8-32AC-6DA1-DC111FA031FA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AAB90617-0787-D054-2E26-954DCB50C97A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56BE4FFB-261C-F484-2EE1-1CBF5378CD37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4CEC7A2D-788A-DC6E-3875-9C38F772786F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2972338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200" name="Graphic 199" descr="Table outline">
                    <a:extLst>
                      <a:ext uri="{FF2B5EF4-FFF2-40B4-BE49-F238E27FC236}">
                        <a16:creationId xmlns:a16="http://schemas.microsoft.com/office/drawing/2014/main" id="{0A6391A6-F7E3-9A44-E846-3F8169AED2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93AF4FFF-B1A0-C878-9798-48F90A27B0AE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A61BD781-745F-9AA5-2726-2285DE677CB6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9A0394A8-356E-0041-FB8E-293863BF575A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C92B9963-0AB1-AF14-7A27-CBF9ECD90C68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3207542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96" name="Graphic 195" descr="Table outline">
                    <a:extLst>
                      <a:ext uri="{FF2B5EF4-FFF2-40B4-BE49-F238E27FC236}">
                        <a16:creationId xmlns:a16="http://schemas.microsoft.com/office/drawing/2014/main" id="{3B9FE4F4-707D-5582-A1AE-47AD903473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DBF4BEBA-6F4B-4506-5FE2-7407E0874E10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BCDFCA70-3F22-7A3E-EA26-714B01402669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DEC6BDC3-4EE2-F4E7-606C-467157C9A619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3024740C-2702-290C-131D-65125179F576}"/>
                  </a:ext>
                </a:extLst>
              </p:cNvPr>
              <p:cNvSpPr txBox="1"/>
              <p:nvPr/>
            </p:nvSpPr>
            <p:spPr>
              <a:xfrm>
                <a:off x="11282241" y="3131740"/>
                <a:ext cx="4784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i="0" dirty="0">
                    <a:effectLst/>
                    <a:latin typeface="Söhne"/>
                  </a:rPr>
                  <a:t>W</a:t>
                </a:r>
                <a:r>
                  <a:rPr lang="en-US" sz="1400" baseline="30000" dirty="0">
                    <a:latin typeface="Söhne"/>
                  </a:rPr>
                  <a:t>K</a:t>
                </a:r>
                <a:endParaRPr lang="en-US" sz="1400" baseline="30000" dirty="0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EA6E914-4C9F-901A-B899-F263893857BF}"/>
                </a:ext>
              </a:extLst>
            </p:cNvPr>
            <p:cNvGrpSpPr/>
            <p:nvPr/>
          </p:nvGrpSpPr>
          <p:grpSpPr>
            <a:xfrm>
              <a:off x="10760744" y="3696624"/>
              <a:ext cx="992769" cy="744904"/>
              <a:chOff x="10760745" y="4042438"/>
              <a:chExt cx="992769" cy="744904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F664A41A-2F66-B21D-E950-807A2D1B0694}"/>
                  </a:ext>
                </a:extLst>
              </p:cNvPr>
              <p:cNvGrpSpPr/>
              <p:nvPr/>
            </p:nvGrpSpPr>
            <p:grpSpPr>
              <a:xfrm>
                <a:off x="10760745" y="4042438"/>
                <a:ext cx="495301" cy="744904"/>
                <a:chOff x="10712207" y="3809798"/>
                <a:chExt cx="495301" cy="744904"/>
              </a:xfrm>
            </p:grpSpPr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9F8B9249-DDBA-96A4-4C53-5E320CBEC184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3695497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87" name="Graphic 186" descr="Table outline">
                    <a:extLst>
                      <a:ext uri="{FF2B5EF4-FFF2-40B4-BE49-F238E27FC236}">
                        <a16:creationId xmlns:a16="http://schemas.microsoft.com/office/drawing/2014/main" id="{AB75FA98-43A3-2B70-7743-8C7F69E8DA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EB3DA4AC-2888-6266-09D4-5CA384E22E90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184E508-A752-F2EA-7B12-2EC696138688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72BF09A0-53C6-9471-8A23-6176A2EAADC2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654364F3-4A5A-DCA2-0C6F-37CAD661D579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3938497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83" name="Graphic 182" descr="Table outline">
                    <a:extLst>
                      <a:ext uri="{FF2B5EF4-FFF2-40B4-BE49-F238E27FC236}">
                        <a16:creationId xmlns:a16="http://schemas.microsoft.com/office/drawing/2014/main" id="{6472EA18-F989-EBEF-F1AD-C806559013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EB00AB7A-DDC1-74E9-331A-EB0111091518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EADA309-3829-5B3E-6437-30416C1B5BF5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E13CA3A3-83CD-B09C-6A85-9A1374CA28E8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6D4615E4-8CE8-094B-9B49-373941F96A42}"/>
                    </a:ext>
                  </a:extLst>
                </p:cNvPr>
                <p:cNvGrpSpPr/>
                <p:nvPr/>
              </p:nvGrpSpPr>
              <p:grpSpPr>
                <a:xfrm rot="16200000">
                  <a:off x="10826508" y="4173701"/>
                  <a:ext cx="266700" cy="495301"/>
                  <a:chOff x="4414838" y="1526380"/>
                  <a:chExt cx="266700" cy="495301"/>
                </a:xfrm>
              </p:grpSpPr>
              <p:pic>
                <p:nvPicPr>
                  <p:cNvPr id="179" name="Graphic 178" descr="Table outline">
                    <a:extLst>
                      <a:ext uri="{FF2B5EF4-FFF2-40B4-BE49-F238E27FC236}">
                        <a16:creationId xmlns:a16="http://schemas.microsoft.com/office/drawing/2014/main" id="{C3D08D9C-355E-A263-CC78-74AD185F026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l="10085" t="22231" r="60748" b="23602"/>
                  <a:stretch/>
                </p:blipFill>
                <p:spPr>
                  <a:xfrm>
                    <a:off x="4414838" y="1526380"/>
                    <a:ext cx="266700" cy="495301"/>
                  </a:xfrm>
                  <a:prstGeom prst="rect">
                    <a:avLst/>
                  </a:prstGeom>
                </p:spPr>
              </p:pic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0DF2A53-9E10-C394-828F-2E3F06233484}"/>
                      </a:ext>
                    </a:extLst>
                  </p:cNvPr>
                  <p:cNvSpPr/>
                  <p:nvPr/>
                </p:nvSpPr>
                <p:spPr>
                  <a:xfrm>
                    <a:off x="4438650" y="1552575"/>
                    <a:ext cx="216694" cy="14287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0392CBA4-3C72-8DD4-B662-D8F62E41C1A1}"/>
                      </a:ext>
                    </a:extLst>
                  </p:cNvPr>
                  <p:cNvSpPr/>
                  <p:nvPr/>
                </p:nvSpPr>
                <p:spPr>
                  <a:xfrm>
                    <a:off x="4438650" y="1716881"/>
                    <a:ext cx="216694" cy="123825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73E530-5D18-900D-0AEF-44447D21DB52}"/>
                      </a:ext>
                    </a:extLst>
                  </p:cNvPr>
                  <p:cNvSpPr/>
                  <p:nvPr/>
                </p:nvSpPr>
                <p:spPr>
                  <a:xfrm>
                    <a:off x="4438650" y="1859756"/>
                    <a:ext cx="216694" cy="140494"/>
                  </a:xfrm>
                  <a:prstGeom prst="rect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C764919-C137-D082-B812-1BE0E99FA7B3}"/>
                  </a:ext>
                </a:extLst>
              </p:cNvPr>
              <p:cNvSpPr txBox="1"/>
              <p:nvPr/>
            </p:nvSpPr>
            <p:spPr>
              <a:xfrm>
                <a:off x="11275097" y="4264898"/>
                <a:ext cx="47841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0" i="0" dirty="0">
                    <a:effectLst/>
                    <a:latin typeface="Söhne"/>
                  </a:rPr>
                  <a:t>W</a:t>
                </a:r>
                <a:r>
                  <a:rPr lang="en-US" sz="1400" b="0" i="0" baseline="30000" dirty="0">
                    <a:effectLst/>
                    <a:latin typeface="Söhne"/>
                  </a:rPr>
                  <a:t>V</a:t>
                </a:r>
                <a:endParaRPr lang="en-US" sz="1400" baseline="30000" dirty="0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27A8C8D2-F2EF-DA49-EA18-C4D9A492B082}"/>
                </a:ext>
              </a:extLst>
            </p:cNvPr>
            <p:cNvGrpSpPr/>
            <p:nvPr/>
          </p:nvGrpSpPr>
          <p:grpSpPr>
            <a:xfrm rot="16200000">
              <a:off x="9340867" y="1928762"/>
              <a:ext cx="266700" cy="495301"/>
              <a:chOff x="4414838" y="1526380"/>
              <a:chExt cx="266700" cy="495301"/>
            </a:xfrm>
          </p:grpSpPr>
          <p:pic>
            <p:nvPicPr>
              <p:cNvPr id="170" name="Graphic 169" descr="Table outline">
                <a:extLst>
                  <a:ext uri="{FF2B5EF4-FFF2-40B4-BE49-F238E27FC236}">
                    <a16:creationId xmlns:a16="http://schemas.microsoft.com/office/drawing/2014/main" id="{ACE7F386-597B-43E8-2D39-743B07426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BA5A91CD-DA2F-FFA0-52F8-47FD16C75906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84FEC4E-92AF-1F62-E7F7-FF6A9329972F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7ADCA52-680B-D6FB-9642-E363D9E23864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223C5E8-98BE-8BA1-6F90-86650AD60704}"/>
                </a:ext>
              </a:extLst>
            </p:cNvPr>
            <p:cNvGrpSpPr/>
            <p:nvPr/>
          </p:nvGrpSpPr>
          <p:grpSpPr>
            <a:xfrm rot="16200000">
              <a:off x="10042736" y="1928761"/>
              <a:ext cx="266700" cy="495301"/>
              <a:chOff x="4414838" y="1526380"/>
              <a:chExt cx="266700" cy="495301"/>
            </a:xfrm>
          </p:grpSpPr>
          <p:pic>
            <p:nvPicPr>
              <p:cNvPr id="166" name="Graphic 165" descr="Table outline">
                <a:extLst>
                  <a:ext uri="{FF2B5EF4-FFF2-40B4-BE49-F238E27FC236}">
                    <a16:creationId xmlns:a16="http://schemas.microsoft.com/office/drawing/2014/main" id="{67F89D9C-BAF7-41CE-128E-6A59EA90B5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DE08DF9E-822C-C882-EAD0-6C86C4358CF9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A0BF0CC-1741-CC95-73A5-ACC02F14BDD7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AF3469F4-1B9E-7440-0EDC-1E96F67F820B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D5E8B34-8CA7-EF4F-D10A-E66A86F164D9}"/>
                </a:ext>
              </a:extLst>
            </p:cNvPr>
            <p:cNvGrpSpPr/>
            <p:nvPr/>
          </p:nvGrpSpPr>
          <p:grpSpPr>
            <a:xfrm rot="16200000">
              <a:off x="9340868" y="2882179"/>
              <a:ext cx="266700" cy="495301"/>
              <a:chOff x="4414838" y="1526380"/>
              <a:chExt cx="266700" cy="495301"/>
            </a:xfrm>
          </p:grpSpPr>
          <p:pic>
            <p:nvPicPr>
              <p:cNvPr id="162" name="Graphic 161" descr="Table outline">
                <a:extLst>
                  <a:ext uri="{FF2B5EF4-FFF2-40B4-BE49-F238E27FC236}">
                    <a16:creationId xmlns:a16="http://schemas.microsoft.com/office/drawing/2014/main" id="{C198B179-447A-0752-E497-12B94F825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9BB925C-AAA7-0A19-8DFC-77566EA1BD38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A9FB9E18-45C0-0F98-8C3C-4449AF46E573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17C3EDDA-EA12-AACD-529F-68C99CF4E4CC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A4EC901-FB28-8FCC-EDC4-C4A139A3E8B0}"/>
                </a:ext>
              </a:extLst>
            </p:cNvPr>
            <p:cNvGrpSpPr/>
            <p:nvPr/>
          </p:nvGrpSpPr>
          <p:grpSpPr>
            <a:xfrm rot="16200000">
              <a:off x="10051017" y="2872938"/>
              <a:ext cx="266700" cy="495301"/>
              <a:chOff x="4414838" y="1526380"/>
              <a:chExt cx="266700" cy="495301"/>
            </a:xfrm>
          </p:grpSpPr>
          <p:pic>
            <p:nvPicPr>
              <p:cNvPr id="158" name="Graphic 157" descr="Table outline">
                <a:extLst>
                  <a:ext uri="{FF2B5EF4-FFF2-40B4-BE49-F238E27FC236}">
                    <a16:creationId xmlns:a16="http://schemas.microsoft.com/office/drawing/2014/main" id="{086F16F9-B699-E5E5-C3A3-D295947221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BF6E05F3-AA2B-390B-F217-5214D2AD9197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3B972128-6382-78AB-6135-76A2FDEBC4B3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807B4B85-9A84-1E9F-3EDB-561ACF69FA2E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67790DDB-B251-EFEC-E189-753917BA0839}"/>
                </a:ext>
              </a:extLst>
            </p:cNvPr>
            <p:cNvGrpSpPr/>
            <p:nvPr/>
          </p:nvGrpSpPr>
          <p:grpSpPr>
            <a:xfrm rot="16200000">
              <a:off x="9340868" y="3836768"/>
              <a:ext cx="266700" cy="495301"/>
              <a:chOff x="4414838" y="1526380"/>
              <a:chExt cx="266700" cy="495301"/>
            </a:xfrm>
          </p:grpSpPr>
          <p:pic>
            <p:nvPicPr>
              <p:cNvPr id="154" name="Graphic 153" descr="Table outline">
                <a:extLst>
                  <a:ext uri="{FF2B5EF4-FFF2-40B4-BE49-F238E27FC236}">
                    <a16:creationId xmlns:a16="http://schemas.microsoft.com/office/drawing/2014/main" id="{1A18CAF0-66C6-6449-2E17-013F00064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7FFC720B-1EDE-D6D8-74FB-8B712A76192D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F47AF4F3-DD39-BF76-473F-AED2A7EB02C2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615C7C02-F17D-8B6D-6AA9-BC68E376DDA3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DF69BD2-451C-257D-2BB5-C3116125369D}"/>
                </a:ext>
              </a:extLst>
            </p:cNvPr>
            <p:cNvGrpSpPr/>
            <p:nvPr/>
          </p:nvGrpSpPr>
          <p:grpSpPr>
            <a:xfrm rot="16200000">
              <a:off x="10032602" y="3821813"/>
              <a:ext cx="266700" cy="495301"/>
              <a:chOff x="4414838" y="1526380"/>
              <a:chExt cx="266700" cy="495301"/>
            </a:xfrm>
          </p:grpSpPr>
          <p:pic>
            <p:nvPicPr>
              <p:cNvPr id="150" name="Graphic 149" descr="Table outline">
                <a:extLst>
                  <a:ext uri="{FF2B5EF4-FFF2-40B4-BE49-F238E27FC236}">
                    <a16:creationId xmlns:a16="http://schemas.microsoft.com/office/drawing/2014/main" id="{DF409B93-A670-7B0B-8A1F-C8F11616BF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10085" t="22231" r="60748" b="23602"/>
              <a:stretch/>
            </p:blipFill>
            <p:spPr>
              <a:xfrm>
                <a:off x="4414838" y="1526380"/>
                <a:ext cx="266700" cy="495301"/>
              </a:xfrm>
              <a:prstGeom prst="rect">
                <a:avLst/>
              </a:prstGeom>
            </p:spPr>
          </p:pic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48AEC7D5-7096-C1C3-212E-D93160B964EC}"/>
                  </a:ext>
                </a:extLst>
              </p:cNvPr>
              <p:cNvSpPr/>
              <p:nvPr/>
            </p:nvSpPr>
            <p:spPr>
              <a:xfrm>
                <a:off x="4438650" y="1552575"/>
                <a:ext cx="216694" cy="14287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9841734D-378F-2B06-978F-4AB198108A55}"/>
                  </a:ext>
                </a:extLst>
              </p:cNvPr>
              <p:cNvSpPr/>
              <p:nvPr/>
            </p:nvSpPr>
            <p:spPr>
              <a:xfrm>
                <a:off x="4438650" y="1716881"/>
                <a:ext cx="216694" cy="123825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1B058A05-FCF8-6BCE-04E0-F754B2CF81E7}"/>
                  </a:ext>
                </a:extLst>
              </p:cNvPr>
              <p:cNvSpPr/>
              <p:nvPr/>
            </p:nvSpPr>
            <p:spPr>
              <a:xfrm>
                <a:off x="4438650" y="1859756"/>
                <a:ext cx="216694" cy="14049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25A1FEE-697C-B309-FEE8-0BF0054EEA94}"/>
                </a:ext>
              </a:extLst>
            </p:cNvPr>
            <p:cNvSpPr txBox="1"/>
            <p:nvPr/>
          </p:nvSpPr>
          <p:spPr>
            <a:xfrm>
              <a:off x="7637929" y="1475957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Input</a:t>
              </a:r>
              <a:endParaRPr lang="en-US" sz="14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D3DCE82-8094-4EF0-FE53-EE809733AD63}"/>
                </a:ext>
              </a:extLst>
            </p:cNvPr>
            <p:cNvSpPr txBox="1"/>
            <p:nvPr/>
          </p:nvSpPr>
          <p:spPr>
            <a:xfrm>
              <a:off x="7645499" y="2022522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Query</a:t>
              </a:r>
              <a:endParaRPr lang="en-US" sz="140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942E708-5493-5306-2B0A-DC94587854F6}"/>
                </a:ext>
              </a:extLst>
            </p:cNvPr>
            <p:cNvSpPr txBox="1"/>
            <p:nvPr/>
          </p:nvSpPr>
          <p:spPr>
            <a:xfrm>
              <a:off x="7645498" y="2975940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Key</a:t>
              </a:r>
              <a:endParaRPr lang="en-US" sz="140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728E539-75AC-CDB7-723F-53E83CD506B9}"/>
                </a:ext>
              </a:extLst>
            </p:cNvPr>
            <p:cNvSpPr txBox="1"/>
            <p:nvPr/>
          </p:nvSpPr>
          <p:spPr>
            <a:xfrm>
              <a:off x="7645497" y="3962081"/>
              <a:ext cx="69000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i="0" dirty="0">
                  <a:effectLst/>
                  <a:latin typeface="Söhne"/>
                </a:rPr>
                <a:t>Value</a:t>
              </a:r>
              <a:endParaRPr lang="en-US" sz="1400" dirty="0"/>
            </a:p>
          </p:txBody>
        </p:sp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F7199FE4-7980-1CED-4441-52632952413F}"/>
              </a:ext>
            </a:extLst>
          </p:cNvPr>
          <p:cNvSpPr txBox="1"/>
          <p:nvPr/>
        </p:nvSpPr>
        <p:spPr>
          <a:xfrm>
            <a:off x="4990096" y="2540545"/>
            <a:ext cx="135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792D25EB-63E3-E15B-EF96-3F41D7A5FE34}"/>
              </a:ext>
            </a:extLst>
          </p:cNvPr>
          <p:cNvCxnSpPr>
            <a:cxnSpLocks/>
            <a:stCxn id="248" idx="2"/>
            <a:endCxn id="175" idx="0"/>
          </p:cNvCxnSpPr>
          <p:nvPr/>
        </p:nvCxnSpPr>
        <p:spPr>
          <a:xfrm flipH="1">
            <a:off x="5080554" y="3186876"/>
            <a:ext cx="589345" cy="199260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26F6A032-D40B-633E-08A9-5E29898B6177}"/>
              </a:ext>
            </a:extLst>
          </p:cNvPr>
          <p:cNvCxnSpPr>
            <a:cxnSpLocks/>
            <a:stCxn id="248" idx="2"/>
            <a:endCxn id="192" idx="0"/>
          </p:cNvCxnSpPr>
          <p:nvPr/>
        </p:nvCxnSpPr>
        <p:spPr>
          <a:xfrm flipH="1">
            <a:off x="5087699" y="3186876"/>
            <a:ext cx="582200" cy="1049460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CA4D5512-8C85-D8A6-8AF7-0E3DC009A8B7}"/>
              </a:ext>
            </a:extLst>
          </p:cNvPr>
          <p:cNvCxnSpPr>
            <a:cxnSpLocks/>
            <a:stCxn id="248" idx="2"/>
            <a:endCxn id="137" idx="3"/>
          </p:cNvCxnSpPr>
          <p:nvPr/>
        </p:nvCxnSpPr>
        <p:spPr>
          <a:xfrm flipH="1">
            <a:off x="5336431" y="3186876"/>
            <a:ext cx="333468" cy="249931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378950C-1D78-49A4-5C57-521204DF799C}"/>
              </a:ext>
            </a:extLst>
          </p:cNvPr>
          <p:cNvGrpSpPr/>
          <p:nvPr/>
        </p:nvGrpSpPr>
        <p:grpSpPr>
          <a:xfrm rot="16200000">
            <a:off x="7896908" y="2175939"/>
            <a:ext cx="266700" cy="495301"/>
            <a:chOff x="4414838" y="1526380"/>
            <a:chExt cx="266700" cy="495301"/>
          </a:xfrm>
        </p:grpSpPr>
        <p:pic>
          <p:nvPicPr>
            <p:cNvPr id="110" name="Graphic 109" descr="Table outline">
              <a:extLst>
                <a:ext uri="{FF2B5EF4-FFF2-40B4-BE49-F238E27FC236}">
                  <a16:creationId xmlns:a16="http://schemas.microsoft.com/office/drawing/2014/main" id="{26FE1B5E-DFAD-9901-FEF7-6FDBC5DFF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9FF9D6F-7649-9395-3743-F4ADB7909A65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C2C05FF-8491-92D4-449B-2118921DF4F0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7CAC62B-30C0-BA80-30B4-3ADF10E54C76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D34A898-6149-C0E8-6EFD-B4477A7F04D0}"/>
              </a:ext>
            </a:extLst>
          </p:cNvPr>
          <p:cNvSpPr txBox="1"/>
          <p:nvPr/>
        </p:nvSpPr>
        <p:spPr>
          <a:xfrm>
            <a:off x="7791049" y="1982462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Söhne"/>
              </a:rPr>
              <a:t>The</a:t>
            </a:r>
            <a:endParaRPr lang="en-US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A4F813-0026-5783-E0F1-2637EC54ABC9}"/>
              </a:ext>
            </a:extLst>
          </p:cNvPr>
          <p:cNvGrpSpPr/>
          <p:nvPr/>
        </p:nvGrpSpPr>
        <p:grpSpPr>
          <a:xfrm rot="16200000">
            <a:off x="8940655" y="2175939"/>
            <a:ext cx="266700" cy="495301"/>
            <a:chOff x="4414838" y="1526380"/>
            <a:chExt cx="266700" cy="495301"/>
          </a:xfrm>
        </p:grpSpPr>
        <p:pic>
          <p:nvPicPr>
            <p:cNvPr id="106" name="Graphic 105" descr="Table outline">
              <a:extLst>
                <a:ext uri="{FF2B5EF4-FFF2-40B4-BE49-F238E27FC236}">
                  <a16:creationId xmlns:a16="http://schemas.microsoft.com/office/drawing/2014/main" id="{16CA5183-695B-3ECA-BD39-8BEAB1365B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665E6B5-B438-B450-986C-C87F4E459DCA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F082798-257C-6763-E702-933B3ACF2A40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FC0B3AE-19EE-DCF7-D892-FF263282F30B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B8F08FD-F431-CB45-D309-D18E31F89D61}"/>
              </a:ext>
            </a:extLst>
          </p:cNvPr>
          <p:cNvSpPr txBox="1"/>
          <p:nvPr/>
        </p:nvSpPr>
        <p:spPr>
          <a:xfrm>
            <a:off x="8739351" y="1982462"/>
            <a:ext cx="6693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effectLst/>
                <a:latin typeface="Söhne"/>
              </a:rPr>
              <a:t>doctor</a:t>
            </a:r>
            <a:endParaRPr lang="en-US" sz="1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555D26-6C2F-FCFA-EF6B-BC58736F5227}"/>
              </a:ext>
            </a:extLst>
          </p:cNvPr>
          <p:cNvGrpSpPr/>
          <p:nvPr/>
        </p:nvGrpSpPr>
        <p:grpSpPr>
          <a:xfrm rot="16200000">
            <a:off x="9985161" y="2175939"/>
            <a:ext cx="266700" cy="495301"/>
            <a:chOff x="4414838" y="1526380"/>
            <a:chExt cx="266700" cy="495301"/>
          </a:xfrm>
        </p:grpSpPr>
        <p:pic>
          <p:nvPicPr>
            <p:cNvPr id="102" name="Graphic 101" descr="Table outline">
              <a:extLst>
                <a:ext uri="{FF2B5EF4-FFF2-40B4-BE49-F238E27FC236}">
                  <a16:creationId xmlns:a16="http://schemas.microsoft.com/office/drawing/2014/main" id="{970762A5-1965-5E76-3CF9-A07A63B83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BA5FE6F-A4F6-5A55-3511-6928ED3580ED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A4962A9-62C9-5A58-93A6-4416A6F74588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50495A3-E9B6-85B5-FF38-9B7086EDDDB3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16B2AA8-1DBE-FFCC-4D74-AD765703351A}"/>
              </a:ext>
            </a:extLst>
          </p:cNvPr>
          <p:cNvSpPr txBox="1"/>
          <p:nvPr/>
        </p:nvSpPr>
        <p:spPr>
          <a:xfrm>
            <a:off x="9753121" y="1982462"/>
            <a:ext cx="74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effectLst/>
                <a:latin typeface="Söhne"/>
              </a:rPr>
              <a:t>treated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4B63B-82D6-9D84-F67A-D179F577495F}"/>
              </a:ext>
            </a:extLst>
          </p:cNvPr>
          <p:cNvSpPr txBox="1"/>
          <p:nvPr/>
        </p:nvSpPr>
        <p:spPr>
          <a:xfrm>
            <a:off x="6861201" y="2269700"/>
            <a:ext cx="690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effectLst/>
                <a:latin typeface="Söhne"/>
              </a:rPr>
              <a:t>Input</a:t>
            </a:r>
            <a:endParaRPr 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2B59F8-496D-5BE1-749D-A9F02E3C0E8B}"/>
              </a:ext>
            </a:extLst>
          </p:cNvPr>
          <p:cNvGrpSpPr/>
          <p:nvPr/>
        </p:nvGrpSpPr>
        <p:grpSpPr>
          <a:xfrm rot="16200000">
            <a:off x="7866305" y="2757994"/>
            <a:ext cx="266700" cy="495301"/>
            <a:chOff x="4414838" y="1526380"/>
            <a:chExt cx="266700" cy="495301"/>
          </a:xfrm>
        </p:grpSpPr>
        <p:pic>
          <p:nvPicPr>
            <p:cNvPr id="98" name="Graphic 97" descr="Table outline">
              <a:extLst>
                <a:ext uri="{FF2B5EF4-FFF2-40B4-BE49-F238E27FC236}">
                  <a16:creationId xmlns:a16="http://schemas.microsoft.com/office/drawing/2014/main" id="{CAACF2AC-822F-F0E1-C49C-244357C56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5A07C62-DFBA-1D9A-EF35-EA4B99DD5A9C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FCF5334-5685-DB47-3340-00ED0CD9D90D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288ACC6-CECA-BFBB-E695-58E75A922F65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37B9AB-05C6-49E8-4103-D4C869328219}"/>
              </a:ext>
            </a:extLst>
          </p:cNvPr>
          <p:cNvGrpSpPr/>
          <p:nvPr/>
        </p:nvGrpSpPr>
        <p:grpSpPr>
          <a:xfrm rot="16200000">
            <a:off x="8910053" y="2757992"/>
            <a:ext cx="266700" cy="495301"/>
            <a:chOff x="4414838" y="1526380"/>
            <a:chExt cx="266700" cy="495301"/>
          </a:xfrm>
        </p:grpSpPr>
        <p:pic>
          <p:nvPicPr>
            <p:cNvPr id="94" name="Graphic 93" descr="Table outline">
              <a:extLst>
                <a:ext uri="{FF2B5EF4-FFF2-40B4-BE49-F238E27FC236}">
                  <a16:creationId xmlns:a16="http://schemas.microsoft.com/office/drawing/2014/main" id="{B3E70DE2-069A-E932-3040-F3A0D43A9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D5C53F9-A3A9-3337-3C12-181DF598DF18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27A4C64-4D53-C107-DFBB-6892EF75B005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CAEB165-9A9A-DADB-7314-DAE05A819454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19E157-61A7-CC22-3BF9-D2E33405858F}"/>
              </a:ext>
            </a:extLst>
          </p:cNvPr>
          <p:cNvGrpSpPr/>
          <p:nvPr/>
        </p:nvGrpSpPr>
        <p:grpSpPr>
          <a:xfrm rot="16200000">
            <a:off x="9980754" y="2757991"/>
            <a:ext cx="266700" cy="495301"/>
            <a:chOff x="4414838" y="1526380"/>
            <a:chExt cx="266700" cy="495301"/>
          </a:xfrm>
        </p:grpSpPr>
        <p:pic>
          <p:nvPicPr>
            <p:cNvPr id="90" name="Graphic 89" descr="Table outline">
              <a:extLst>
                <a:ext uri="{FF2B5EF4-FFF2-40B4-BE49-F238E27FC236}">
                  <a16:creationId xmlns:a16="http://schemas.microsoft.com/office/drawing/2014/main" id="{6A2E14EF-9E85-3A20-9077-84F2E9E59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11754C2-6A95-90A2-CED4-C323C6A61BE3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0746421-09E2-67F6-3065-AE346744CB9F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A64A3F3-7873-8872-7469-BF960E05C541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69722E9-9EE5-32E5-E494-095C081CE86D}"/>
              </a:ext>
            </a:extLst>
          </p:cNvPr>
          <p:cNvSpPr txBox="1"/>
          <p:nvPr/>
        </p:nvSpPr>
        <p:spPr>
          <a:xfrm>
            <a:off x="6838169" y="2851752"/>
            <a:ext cx="690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effectLst/>
                <a:latin typeface="Söhne"/>
              </a:rPr>
              <a:t>Query</a:t>
            </a:r>
            <a:endParaRPr 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33B121-2E58-D1A9-B3F6-E0800C800C2B}"/>
              </a:ext>
            </a:extLst>
          </p:cNvPr>
          <p:cNvGrpSpPr/>
          <p:nvPr/>
        </p:nvGrpSpPr>
        <p:grpSpPr>
          <a:xfrm rot="16200000">
            <a:off x="7866306" y="3355576"/>
            <a:ext cx="266700" cy="495301"/>
            <a:chOff x="4414838" y="1526380"/>
            <a:chExt cx="266700" cy="495301"/>
          </a:xfrm>
        </p:grpSpPr>
        <p:pic>
          <p:nvPicPr>
            <p:cNvPr id="86" name="Graphic 85" descr="Table outline">
              <a:extLst>
                <a:ext uri="{FF2B5EF4-FFF2-40B4-BE49-F238E27FC236}">
                  <a16:creationId xmlns:a16="http://schemas.microsoft.com/office/drawing/2014/main" id="{7C69ED67-0136-CB95-35E5-64BBCD206B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6C45613-9889-D924-5A55-E32C3A83E195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3EF3805-8CDA-0E86-F10B-8F640ED7E8A7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0EBB5F2-22F5-D9F2-A2B8-A3D2F8084207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056FD6-3985-3F26-DC59-1AA0BECCC530}"/>
              </a:ext>
            </a:extLst>
          </p:cNvPr>
          <p:cNvGrpSpPr/>
          <p:nvPr/>
        </p:nvGrpSpPr>
        <p:grpSpPr>
          <a:xfrm rot="16200000">
            <a:off x="8910055" y="3355575"/>
            <a:ext cx="266700" cy="495301"/>
            <a:chOff x="4414838" y="1526380"/>
            <a:chExt cx="266700" cy="495301"/>
          </a:xfrm>
        </p:grpSpPr>
        <p:pic>
          <p:nvPicPr>
            <p:cNvPr id="82" name="Graphic 81" descr="Table outline">
              <a:extLst>
                <a:ext uri="{FF2B5EF4-FFF2-40B4-BE49-F238E27FC236}">
                  <a16:creationId xmlns:a16="http://schemas.microsoft.com/office/drawing/2014/main" id="{BEFFEAAE-85FC-0EBD-9797-D067CE692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9D5E029-6B37-F714-9E3C-9E9CE340BA0F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FBC4193-0DD4-AAD1-47BD-5E1DA0F99D25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63D714E-9A75-A1B5-FF78-6BAF8C2C4654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168DE1-1C6C-D7CD-CEA1-8D4E82CA89D5}"/>
              </a:ext>
            </a:extLst>
          </p:cNvPr>
          <p:cNvGrpSpPr/>
          <p:nvPr/>
        </p:nvGrpSpPr>
        <p:grpSpPr>
          <a:xfrm rot="16200000">
            <a:off x="9989036" y="3346334"/>
            <a:ext cx="266700" cy="495301"/>
            <a:chOff x="4414838" y="1526380"/>
            <a:chExt cx="266700" cy="495301"/>
          </a:xfrm>
        </p:grpSpPr>
        <p:pic>
          <p:nvPicPr>
            <p:cNvPr id="78" name="Graphic 77" descr="Table outline">
              <a:extLst>
                <a:ext uri="{FF2B5EF4-FFF2-40B4-BE49-F238E27FC236}">
                  <a16:creationId xmlns:a16="http://schemas.microsoft.com/office/drawing/2014/main" id="{710AF659-4BBA-8618-19EC-877682F3D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4A44AFB-5C37-C18E-EB7A-C9F148B6E335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36B7C2E-7B6B-8714-7E65-5FF1A40C6B12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001C81F-C217-AD79-6526-7228CA55688D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88B4F6-66F5-0147-6A90-5D2BAF332211}"/>
              </a:ext>
            </a:extLst>
          </p:cNvPr>
          <p:cNvSpPr txBox="1"/>
          <p:nvPr/>
        </p:nvSpPr>
        <p:spPr>
          <a:xfrm>
            <a:off x="6838169" y="3449336"/>
            <a:ext cx="690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effectLst/>
                <a:latin typeface="Söhne"/>
              </a:rPr>
              <a:t>Key</a:t>
            </a:r>
            <a:endParaRPr lang="en-US" sz="1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DC628D-0288-4B17-1B8E-83F94E2263EA}"/>
              </a:ext>
            </a:extLst>
          </p:cNvPr>
          <p:cNvGrpSpPr/>
          <p:nvPr/>
        </p:nvGrpSpPr>
        <p:grpSpPr>
          <a:xfrm rot="16200000">
            <a:off x="7878942" y="3937861"/>
            <a:ext cx="266700" cy="495301"/>
            <a:chOff x="4414838" y="1526380"/>
            <a:chExt cx="266700" cy="495301"/>
          </a:xfrm>
        </p:grpSpPr>
        <p:pic>
          <p:nvPicPr>
            <p:cNvPr id="74" name="Graphic 73" descr="Table outline">
              <a:extLst>
                <a:ext uri="{FF2B5EF4-FFF2-40B4-BE49-F238E27FC236}">
                  <a16:creationId xmlns:a16="http://schemas.microsoft.com/office/drawing/2014/main" id="{F64FFB8E-C9FA-3652-05E8-3169C6437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DB4764A-4AE9-9998-C7BA-1EAE3109FDA1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159838A-BC98-63F7-7BB8-8121675F33CE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249E577-3C49-ACCA-BABE-E26F4A24717F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E2E6D36-95DF-6568-BCFF-095A09DA624F}"/>
              </a:ext>
            </a:extLst>
          </p:cNvPr>
          <p:cNvGrpSpPr/>
          <p:nvPr/>
        </p:nvGrpSpPr>
        <p:grpSpPr>
          <a:xfrm rot="16200000">
            <a:off x="8944312" y="3928769"/>
            <a:ext cx="266700" cy="495301"/>
            <a:chOff x="4414838" y="1526380"/>
            <a:chExt cx="266700" cy="495301"/>
          </a:xfrm>
        </p:grpSpPr>
        <p:pic>
          <p:nvPicPr>
            <p:cNvPr id="70" name="Graphic 69" descr="Table outline">
              <a:extLst>
                <a:ext uri="{FF2B5EF4-FFF2-40B4-BE49-F238E27FC236}">
                  <a16:creationId xmlns:a16="http://schemas.microsoft.com/office/drawing/2014/main" id="{EED3D73C-9DF5-1442-0B51-98D87D453E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5B70491-7270-F010-2D24-6211BCC93948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523B27E-5E8A-F94C-862D-0D2D37A1803D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2FDD6E3-21C3-0A83-88EE-B74DEFD0E8B6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C9B2B8-7899-E42F-4F73-0B951D38BCB9}"/>
              </a:ext>
            </a:extLst>
          </p:cNvPr>
          <p:cNvGrpSpPr/>
          <p:nvPr/>
        </p:nvGrpSpPr>
        <p:grpSpPr>
          <a:xfrm rot="16200000">
            <a:off x="10004878" y="3913814"/>
            <a:ext cx="266700" cy="495301"/>
            <a:chOff x="4414838" y="1526380"/>
            <a:chExt cx="266700" cy="495301"/>
          </a:xfrm>
        </p:grpSpPr>
        <p:pic>
          <p:nvPicPr>
            <p:cNvPr id="66" name="Graphic 65" descr="Table outline">
              <a:extLst>
                <a:ext uri="{FF2B5EF4-FFF2-40B4-BE49-F238E27FC236}">
                  <a16:creationId xmlns:a16="http://schemas.microsoft.com/office/drawing/2014/main" id="{5BDD9D84-C10C-C29D-D919-D2FD98E4A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05A055-5AB8-2184-F655-A71BDB6B6BE4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95D6910-724C-58C0-A875-6FEC4FF31D4E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427FCDC-18D3-97D9-81C5-A41385CEB649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98E17B2-4358-A16D-BC4B-418D38DEB995}"/>
              </a:ext>
            </a:extLst>
          </p:cNvPr>
          <p:cNvSpPr txBox="1"/>
          <p:nvPr/>
        </p:nvSpPr>
        <p:spPr>
          <a:xfrm>
            <a:off x="6872425" y="4054082"/>
            <a:ext cx="690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effectLst/>
                <a:latin typeface="Söhne"/>
              </a:rPr>
              <a:t>Value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1645A1-B7FD-B502-72A0-0004FF03CCAC}"/>
              </a:ext>
            </a:extLst>
          </p:cNvPr>
          <p:cNvSpPr txBox="1"/>
          <p:nvPr/>
        </p:nvSpPr>
        <p:spPr>
          <a:xfrm>
            <a:off x="7512795" y="2247006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x</a:t>
            </a:r>
            <a:r>
              <a:rPr lang="en-US" sz="1400" baseline="-25000" dirty="0">
                <a:latin typeface="Söhne"/>
              </a:rPr>
              <a:t>1</a:t>
            </a:r>
            <a:endParaRPr lang="en-US" sz="1400" baseline="-25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4E7FCA-7473-B375-0750-D3546D190F65}"/>
              </a:ext>
            </a:extLst>
          </p:cNvPr>
          <p:cNvSpPr txBox="1"/>
          <p:nvPr/>
        </p:nvSpPr>
        <p:spPr>
          <a:xfrm>
            <a:off x="8549559" y="2245766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x</a:t>
            </a:r>
            <a:r>
              <a:rPr lang="en-US" sz="1400" baseline="-25000" dirty="0">
                <a:latin typeface="Söhne"/>
              </a:rPr>
              <a:t>2</a:t>
            </a:r>
            <a:endParaRPr lang="en-US" sz="1400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56D03A-F17B-1CDC-A14A-590E01C2C08F}"/>
              </a:ext>
            </a:extLst>
          </p:cNvPr>
          <p:cNvSpPr txBox="1"/>
          <p:nvPr/>
        </p:nvSpPr>
        <p:spPr>
          <a:xfrm>
            <a:off x="9635526" y="2234937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x</a:t>
            </a:r>
            <a:r>
              <a:rPr lang="en-US" sz="1400" baseline="-25000" dirty="0">
                <a:latin typeface="Söhne"/>
              </a:rPr>
              <a:t>3</a:t>
            </a:r>
            <a:endParaRPr lang="en-US" sz="1400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4B5155-A311-9FA1-ABF4-C660A7BA87EE}"/>
              </a:ext>
            </a:extLst>
          </p:cNvPr>
          <p:cNvSpPr txBox="1"/>
          <p:nvPr/>
        </p:nvSpPr>
        <p:spPr>
          <a:xfrm>
            <a:off x="7641030" y="4577092"/>
            <a:ext cx="792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öhne"/>
              </a:rPr>
              <a:t>q</a:t>
            </a:r>
            <a:r>
              <a:rPr lang="en-US" sz="1200" baseline="-25000" dirty="0">
                <a:latin typeface="Söhne"/>
              </a:rPr>
              <a:t>1</a:t>
            </a:r>
            <a:r>
              <a:rPr lang="en-US" sz="1200" dirty="0">
                <a:latin typeface="Söhne"/>
              </a:rPr>
              <a:t>·k</a:t>
            </a:r>
            <a:r>
              <a:rPr lang="en-US" sz="1200" baseline="-25000" dirty="0">
                <a:latin typeface="Söhne"/>
              </a:rPr>
              <a:t>1</a:t>
            </a:r>
            <a:r>
              <a:rPr lang="en-US" sz="1200" dirty="0">
                <a:latin typeface="Söhne"/>
              </a:rPr>
              <a:t>=14</a:t>
            </a:r>
            <a:endParaRPr 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B64A20-7AFD-55A3-ADB3-254BCA40636A}"/>
              </a:ext>
            </a:extLst>
          </p:cNvPr>
          <p:cNvSpPr txBox="1"/>
          <p:nvPr/>
        </p:nvSpPr>
        <p:spPr>
          <a:xfrm>
            <a:off x="8507836" y="2816847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q</a:t>
            </a:r>
            <a:r>
              <a:rPr lang="en-US" sz="1400" baseline="-25000" dirty="0">
                <a:latin typeface="Söhne"/>
              </a:rPr>
              <a:t>2</a:t>
            </a:r>
            <a:endParaRPr lang="en-US" sz="1400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566190-9891-C2EC-BA85-AFD2414D02F5}"/>
              </a:ext>
            </a:extLst>
          </p:cNvPr>
          <p:cNvSpPr txBox="1"/>
          <p:nvPr/>
        </p:nvSpPr>
        <p:spPr>
          <a:xfrm>
            <a:off x="9586819" y="2807403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q</a:t>
            </a:r>
            <a:r>
              <a:rPr lang="en-US" sz="1400" baseline="-25000" dirty="0">
                <a:latin typeface="Söhne"/>
              </a:rPr>
              <a:t>3</a:t>
            </a:r>
            <a:endParaRPr lang="en-US" sz="1400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BB9A97-213A-B45A-1818-5906138D1C4F}"/>
              </a:ext>
            </a:extLst>
          </p:cNvPr>
          <p:cNvSpPr txBox="1"/>
          <p:nvPr/>
        </p:nvSpPr>
        <p:spPr>
          <a:xfrm>
            <a:off x="7494691" y="3423396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k</a:t>
            </a:r>
            <a:r>
              <a:rPr lang="en-US" sz="1400" baseline="-25000" dirty="0">
                <a:latin typeface="Söhne"/>
              </a:rPr>
              <a:t>1</a:t>
            </a:r>
            <a:endParaRPr lang="en-US" sz="1400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3C98AD-EA13-02AB-07B0-8FED54A913B9}"/>
              </a:ext>
            </a:extLst>
          </p:cNvPr>
          <p:cNvSpPr txBox="1"/>
          <p:nvPr/>
        </p:nvSpPr>
        <p:spPr>
          <a:xfrm>
            <a:off x="8538438" y="3431117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k</a:t>
            </a:r>
            <a:r>
              <a:rPr lang="en-US" sz="1400" baseline="-25000" dirty="0">
                <a:latin typeface="Söhne"/>
              </a:rPr>
              <a:t>2</a:t>
            </a:r>
            <a:endParaRPr lang="en-US" sz="1400" baseline="-25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ACEB53-30A4-2E46-FE28-9BB9F4124CB0}"/>
              </a:ext>
            </a:extLst>
          </p:cNvPr>
          <p:cNvSpPr txBox="1"/>
          <p:nvPr/>
        </p:nvSpPr>
        <p:spPr>
          <a:xfrm>
            <a:off x="9630972" y="3413240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k</a:t>
            </a:r>
            <a:r>
              <a:rPr lang="en-US" sz="1400" baseline="-25000" dirty="0">
                <a:latin typeface="Söhne"/>
              </a:rPr>
              <a:t>3</a:t>
            </a:r>
            <a:endParaRPr lang="en-US" sz="1400" baseline="-25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270C73-E394-CD13-66BA-620CEAF61DA7}"/>
              </a:ext>
            </a:extLst>
          </p:cNvPr>
          <p:cNvSpPr txBox="1"/>
          <p:nvPr/>
        </p:nvSpPr>
        <p:spPr>
          <a:xfrm>
            <a:off x="7505241" y="4021739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v</a:t>
            </a:r>
            <a:r>
              <a:rPr lang="en-US" sz="1400" baseline="-25000" dirty="0">
                <a:latin typeface="Söhne"/>
              </a:rPr>
              <a:t>1</a:t>
            </a:r>
            <a:endParaRPr lang="en-US" sz="1400" baseline="-25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AB96E7-CCC3-33E9-1837-3147F9BB9047}"/>
              </a:ext>
            </a:extLst>
          </p:cNvPr>
          <p:cNvSpPr txBox="1"/>
          <p:nvPr/>
        </p:nvSpPr>
        <p:spPr>
          <a:xfrm>
            <a:off x="8548922" y="3990985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v</a:t>
            </a:r>
            <a:r>
              <a:rPr lang="en-US" sz="1400" baseline="-25000" dirty="0">
                <a:latin typeface="Söhne"/>
              </a:rPr>
              <a:t>2</a:t>
            </a:r>
            <a:endParaRPr lang="en-US" sz="1400" baseline="-25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4DAD97-31ED-82EE-D013-8F7969E00E9B}"/>
              </a:ext>
            </a:extLst>
          </p:cNvPr>
          <p:cNvSpPr txBox="1"/>
          <p:nvPr/>
        </p:nvSpPr>
        <p:spPr>
          <a:xfrm>
            <a:off x="9623111" y="3990984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v</a:t>
            </a:r>
            <a:r>
              <a:rPr lang="en-US" sz="1400" baseline="-25000" dirty="0">
                <a:latin typeface="Söhne"/>
              </a:rPr>
              <a:t>3</a:t>
            </a:r>
            <a:endParaRPr lang="en-US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19BF8A-6B42-8666-8447-10A1DA7A625F}"/>
                  </a:ext>
                </a:extLst>
              </p:cNvPr>
              <p:cNvSpPr txBox="1"/>
              <p:nvPr/>
            </p:nvSpPr>
            <p:spPr>
              <a:xfrm>
                <a:off x="6347683" y="4594142"/>
                <a:ext cx="1214751" cy="50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0" i="0" dirty="0">
                    <a:effectLst/>
                    <a:latin typeface="Söhne"/>
                  </a:rPr>
                  <a:t>Score &amp; Scale by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effectLst/>
                        <a:latin typeface="Cambria Math" panose="02040503050406030204" pitchFamily="18" charset="0"/>
                      </a:rPr>
                      <m:t>8</m:t>
                    </m:r>
                    <m:rad>
                      <m:radPr>
                        <m:ctrlPr>
                          <a:rPr lang="en-US" sz="12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sSub>
                          <m:sSub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ra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019BF8A-6B42-8666-8447-10A1DA7A6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683" y="4594142"/>
                <a:ext cx="1214751" cy="500650"/>
              </a:xfrm>
              <a:prstGeom prst="rect">
                <a:avLst/>
              </a:prstGeom>
              <a:blipFill>
                <a:blip r:embed="rId4"/>
                <a:stretch>
                  <a:fillRect r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E17B643-7BC1-D3C1-D6D1-C663A85CEA09}"/>
              </a:ext>
            </a:extLst>
          </p:cNvPr>
          <p:cNvSpPr txBox="1"/>
          <p:nvPr/>
        </p:nvSpPr>
        <p:spPr>
          <a:xfrm>
            <a:off x="8645133" y="4577091"/>
            <a:ext cx="7635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öhne"/>
              </a:rPr>
              <a:t>q</a:t>
            </a:r>
            <a:r>
              <a:rPr lang="en-US" sz="1200" baseline="-25000" dirty="0">
                <a:latin typeface="Söhne"/>
              </a:rPr>
              <a:t>1</a:t>
            </a:r>
            <a:r>
              <a:rPr lang="en-US" sz="1200" dirty="0">
                <a:latin typeface="Söhne"/>
              </a:rPr>
              <a:t>·k</a:t>
            </a:r>
            <a:r>
              <a:rPr lang="en-US" sz="1200" baseline="-25000" dirty="0">
                <a:latin typeface="Söhne"/>
              </a:rPr>
              <a:t>2</a:t>
            </a:r>
            <a:r>
              <a:rPr lang="en-US" sz="1200" dirty="0">
                <a:latin typeface="Söhne"/>
              </a:rPr>
              <a:t>=12</a:t>
            </a:r>
            <a:endParaRPr lang="en-US" sz="12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ED595-C753-EDD1-4E17-7D40BE17C604}"/>
              </a:ext>
            </a:extLst>
          </p:cNvPr>
          <p:cNvSpPr txBox="1"/>
          <p:nvPr/>
        </p:nvSpPr>
        <p:spPr>
          <a:xfrm>
            <a:off x="9809105" y="4562410"/>
            <a:ext cx="7426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öhne"/>
              </a:rPr>
              <a:t>q</a:t>
            </a:r>
            <a:r>
              <a:rPr lang="en-US" sz="1200" baseline="-25000" dirty="0">
                <a:latin typeface="Söhne"/>
              </a:rPr>
              <a:t>1</a:t>
            </a:r>
            <a:r>
              <a:rPr lang="en-US" sz="1200" dirty="0">
                <a:latin typeface="Söhne"/>
              </a:rPr>
              <a:t>·k</a:t>
            </a:r>
            <a:r>
              <a:rPr lang="en-US" sz="1200" baseline="-25000" dirty="0">
                <a:latin typeface="Söhne"/>
              </a:rPr>
              <a:t>3</a:t>
            </a:r>
            <a:r>
              <a:rPr lang="en-US" sz="1200" dirty="0">
                <a:latin typeface="Söhne"/>
              </a:rPr>
              <a:t>=4</a:t>
            </a:r>
            <a:endParaRPr lang="en-US" sz="1200" baseline="-25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E5C95F-8D4A-1D0F-E722-712A2D7918E9}"/>
              </a:ext>
            </a:extLst>
          </p:cNvPr>
          <p:cNvSpPr txBox="1"/>
          <p:nvPr/>
        </p:nvSpPr>
        <p:spPr>
          <a:xfrm>
            <a:off x="6347682" y="5044999"/>
            <a:ext cx="1214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effectLst/>
                <a:latin typeface="Söhne"/>
              </a:rPr>
              <a:t>Softmax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931A28-94C2-E371-C9FE-ECD91D450E6A}"/>
              </a:ext>
            </a:extLst>
          </p:cNvPr>
          <p:cNvSpPr txBox="1"/>
          <p:nvPr/>
        </p:nvSpPr>
        <p:spPr>
          <a:xfrm>
            <a:off x="7719870" y="5770009"/>
            <a:ext cx="584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c</a:t>
            </a:r>
            <a:r>
              <a:rPr lang="en-US" sz="1400" baseline="-25000" dirty="0">
                <a:latin typeface="Söhne"/>
              </a:rPr>
              <a:t>11</a:t>
            </a:r>
            <a:r>
              <a:rPr lang="en-US" sz="1400" dirty="0">
                <a:latin typeface="Söhne"/>
              </a:rPr>
              <a:t> v</a:t>
            </a:r>
            <a:r>
              <a:rPr lang="en-US" sz="1400" baseline="-25000" dirty="0">
                <a:latin typeface="Söhne"/>
              </a:rPr>
              <a:t>1</a:t>
            </a:r>
            <a:endParaRPr lang="en-US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CFC462-5110-0806-1B2F-03A561187E4B}"/>
              </a:ext>
            </a:extLst>
          </p:cNvPr>
          <p:cNvSpPr txBox="1"/>
          <p:nvPr/>
        </p:nvSpPr>
        <p:spPr>
          <a:xfrm>
            <a:off x="8647405" y="4993919"/>
            <a:ext cx="7072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öhne"/>
              </a:rPr>
              <a:t>c</a:t>
            </a:r>
            <a:r>
              <a:rPr lang="en-US" sz="1200" baseline="-25000" dirty="0">
                <a:latin typeface="Söhne"/>
              </a:rPr>
              <a:t>12</a:t>
            </a:r>
            <a:r>
              <a:rPr lang="en-US" sz="1200" dirty="0">
                <a:latin typeface="Söhne"/>
              </a:rPr>
              <a:t>=0.12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F66FA4-E966-150D-15DC-6BBD20EDE172}"/>
              </a:ext>
            </a:extLst>
          </p:cNvPr>
          <p:cNvSpPr txBox="1"/>
          <p:nvPr/>
        </p:nvSpPr>
        <p:spPr>
          <a:xfrm>
            <a:off x="9771101" y="4994844"/>
            <a:ext cx="8290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öhne"/>
              </a:rPr>
              <a:t>c</a:t>
            </a:r>
            <a:r>
              <a:rPr lang="en-US" sz="1200" baseline="-25000" dirty="0">
                <a:latin typeface="Söhne"/>
              </a:rPr>
              <a:t>13</a:t>
            </a:r>
            <a:r>
              <a:rPr lang="en-US" sz="1200" dirty="0">
                <a:latin typeface="Söhne"/>
              </a:rPr>
              <a:t>=0.02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3A2B2C-3A93-C183-8609-20A0AB8F41DE}"/>
              </a:ext>
            </a:extLst>
          </p:cNvPr>
          <p:cNvSpPr txBox="1"/>
          <p:nvPr/>
        </p:nvSpPr>
        <p:spPr>
          <a:xfrm>
            <a:off x="6347958" y="5431171"/>
            <a:ext cx="12147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effectLst/>
                <a:latin typeface="Söhne"/>
              </a:rPr>
              <a:t>Softmax</a:t>
            </a:r>
            <a:r>
              <a:rPr lang="en-US" sz="1400" b="0" i="0" dirty="0">
                <a:effectLst/>
                <a:latin typeface="Söhne"/>
              </a:rPr>
              <a:t> X Value</a:t>
            </a:r>
            <a:endParaRPr lang="en-US" sz="14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2136908-CCF6-986C-A6FC-56516FF023AC}"/>
              </a:ext>
            </a:extLst>
          </p:cNvPr>
          <p:cNvGrpSpPr/>
          <p:nvPr/>
        </p:nvGrpSpPr>
        <p:grpSpPr>
          <a:xfrm rot="16200000">
            <a:off x="7852538" y="5443736"/>
            <a:ext cx="266700" cy="495301"/>
            <a:chOff x="4414838" y="1526380"/>
            <a:chExt cx="266700" cy="495301"/>
          </a:xfrm>
        </p:grpSpPr>
        <p:pic>
          <p:nvPicPr>
            <p:cNvPr id="62" name="Graphic 61" descr="Table outline">
              <a:extLst>
                <a:ext uri="{FF2B5EF4-FFF2-40B4-BE49-F238E27FC236}">
                  <a16:creationId xmlns:a16="http://schemas.microsoft.com/office/drawing/2014/main" id="{3B00F663-32F7-4F67-7349-95FC36EA1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17D6436-9B64-5725-30FE-7384071D7B10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7BBD4DC-5914-6BC8-8330-62A1142F56C4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8BDAAF9-B226-CD6F-A7ED-0DF423E5859C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C00E6B-FFCB-0FE2-AD87-141103C0825B}"/>
              </a:ext>
            </a:extLst>
          </p:cNvPr>
          <p:cNvSpPr txBox="1"/>
          <p:nvPr/>
        </p:nvSpPr>
        <p:spPr>
          <a:xfrm>
            <a:off x="8645134" y="5770008"/>
            <a:ext cx="584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c</a:t>
            </a:r>
            <a:r>
              <a:rPr lang="en-US" sz="1400" baseline="-25000" dirty="0">
                <a:latin typeface="Söhne"/>
              </a:rPr>
              <a:t>12</a:t>
            </a:r>
            <a:r>
              <a:rPr lang="en-US" sz="1400" dirty="0">
                <a:latin typeface="Söhne"/>
              </a:rPr>
              <a:t> v</a:t>
            </a:r>
            <a:r>
              <a:rPr lang="en-US" sz="1400" baseline="-25000" dirty="0">
                <a:latin typeface="Söhne"/>
              </a:rPr>
              <a:t>2</a:t>
            </a:r>
            <a:endParaRPr lang="en-US" sz="1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34EE755-5E10-6089-3F00-68F587CDB283}"/>
              </a:ext>
            </a:extLst>
          </p:cNvPr>
          <p:cNvGrpSpPr/>
          <p:nvPr/>
        </p:nvGrpSpPr>
        <p:grpSpPr>
          <a:xfrm rot="16200000">
            <a:off x="8777802" y="5443735"/>
            <a:ext cx="266700" cy="495301"/>
            <a:chOff x="4414838" y="1526380"/>
            <a:chExt cx="266700" cy="495301"/>
          </a:xfrm>
        </p:grpSpPr>
        <p:pic>
          <p:nvPicPr>
            <p:cNvPr id="58" name="Graphic 57" descr="Table outline">
              <a:extLst>
                <a:ext uri="{FF2B5EF4-FFF2-40B4-BE49-F238E27FC236}">
                  <a16:creationId xmlns:a16="http://schemas.microsoft.com/office/drawing/2014/main" id="{60FE86BF-23BF-2D32-CA40-9D95709EF8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DDC4643-4FCE-FFBA-1891-E38372E5596F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8E1A4EE-A611-6759-ED15-A3FDFF9C924D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71316EC-3BCF-6428-2640-E3C64EC43BB1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C076B03-41ED-EED2-E342-FB2522222857}"/>
              </a:ext>
            </a:extLst>
          </p:cNvPr>
          <p:cNvSpPr txBox="1"/>
          <p:nvPr/>
        </p:nvSpPr>
        <p:spPr>
          <a:xfrm>
            <a:off x="9751384" y="5765989"/>
            <a:ext cx="584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c</a:t>
            </a:r>
            <a:r>
              <a:rPr lang="en-US" sz="1400" baseline="-25000" dirty="0">
                <a:latin typeface="Söhne"/>
              </a:rPr>
              <a:t>13</a:t>
            </a:r>
            <a:r>
              <a:rPr lang="en-US" sz="1400" dirty="0">
                <a:latin typeface="Söhne"/>
              </a:rPr>
              <a:t> v</a:t>
            </a:r>
            <a:r>
              <a:rPr lang="en-US" sz="1400" baseline="-25000" dirty="0">
                <a:latin typeface="Söhne"/>
              </a:rPr>
              <a:t>3</a:t>
            </a:r>
            <a:endParaRPr lang="en-US" sz="14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BE8D1EE-7A5B-9BE4-79F9-52C0C85257B7}"/>
              </a:ext>
            </a:extLst>
          </p:cNvPr>
          <p:cNvGrpSpPr/>
          <p:nvPr/>
        </p:nvGrpSpPr>
        <p:grpSpPr>
          <a:xfrm rot="16200000">
            <a:off x="9884052" y="5439716"/>
            <a:ext cx="266700" cy="495301"/>
            <a:chOff x="4414838" y="1526380"/>
            <a:chExt cx="266700" cy="495301"/>
          </a:xfrm>
        </p:grpSpPr>
        <p:pic>
          <p:nvPicPr>
            <p:cNvPr id="54" name="Graphic 53" descr="Table outline">
              <a:extLst>
                <a:ext uri="{FF2B5EF4-FFF2-40B4-BE49-F238E27FC236}">
                  <a16:creationId xmlns:a16="http://schemas.microsoft.com/office/drawing/2014/main" id="{45318C3A-9D3C-6661-4087-457F0744E8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0085" t="22231" r="60748" b="23602"/>
            <a:stretch/>
          </p:blipFill>
          <p:spPr>
            <a:xfrm>
              <a:off x="4414838" y="1526380"/>
              <a:ext cx="266700" cy="495301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E94C0C-3E52-4F72-202A-93FB62C672C7}"/>
                </a:ext>
              </a:extLst>
            </p:cNvPr>
            <p:cNvSpPr/>
            <p:nvPr/>
          </p:nvSpPr>
          <p:spPr>
            <a:xfrm>
              <a:off x="4438650" y="1552575"/>
              <a:ext cx="216694" cy="142875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8099CEA-8116-509F-99E1-24F6EB1200E4}"/>
                </a:ext>
              </a:extLst>
            </p:cNvPr>
            <p:cNvSpPr/>
            <p:nvPr/>
          </p:nvSpPr>
          <p:spPr>
            <a:xfrm>
              <a:off x="4438650" y="1716881"/>
              <a:ext cx="216694" cy="123825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670EF4A-B047-240C-EE3A-E741B55CCE1C}"/>
                </a:ext>
              </a:extLst>
            </p:cNvPr>
            <p:cNvSpPr/>
            <p:nvPr/>
          </p:nvSpPr>
          <p:spPr>
            <a:xfrm>
              <a:off x="4438650" y="1859756"/>
              <a:ext cx="216694" cy="140494"/>
            </a:xfrm>
            <a:prstGeom prst="rect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5D55983-9F5E-7F6E-895C-94A73D30E8C9}"/>
              </a:ext>
            </a:extLst>
          </p:cNvPr>
          <p:cNvSpPr txBox="1"/>
          <p:nvPr/>
        </p:nvSpPr>
        <p:spPr>
          <a:xfrm>
            <a:off x="6486697" y="6268199"/>
            <a:ext cx="1214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effectLst/>
                <a:latin typeface="Söhne"/>
              </a:rPr>
              <a:t>Sum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88C07D-E2EB-1F98-EAD2-0C27CE69FAEB}"/>
              </a:ext>
            </a:extLst>
          </p:cNvPr>
          <p:cNvSpPr txBox="1"/>
          <p:nvPr/>
        </p:nvSpPr>
        <p:spPr>
          <a:xfrm>
            <a:off x="7551210" y="6268198"/>
            <a:ext cx="20571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Söhne"/>
              </a:rPr>
              <a:t>z</a:t>
            </a:r>
            <a:r>
              <a:rPr lang="en-US" sz="1400" baseline="-25000" dirty="0">
                <a:latin typeface="Söhne"/>
              </a:rPr>
              <a:t>1</a:t>
            </a:r>
            <a:r>
              <a:rPr lang="en-US" sz="1400" dirty="0">
                <a:latin typeface="Söhne"/>
              </a:rPr>
              <a:t> = c</a:t>
            </a:r>
            <a:r>
              <a:rPr lang="en-US" sz="1400" baseline="-25000" dirty="0">
                <a:latin typeface="Söhne"/>
              </a:rPr>
              <a:t>13</a:t>
            </a:r>
            <a:r>
              <a:rPr lang="en-US" sz="1400" dirty="0">
                <a:latin typeface="Söhne"/>
              </a:rPr>
              <a:t> v</a:t>
            </a:r>
            <a:r>
              <a:rPr lang="en-US" sz="1400" baseline="-25000" dirty="0">
                <a:latin typeface="Söhne"/>
              </a:rPr>
              <a:t>1</a:t>
            </a:r>
            <a:r>
              <a:rPr lang="en-US" sz="1400" dirty="0">
                <a:latin typeface="Söhne"/>
              </a:rPr>
              <a:t> + c</a:t>
            </a:r>
            <a:r>
              <a:rPr lang="en-US" sz="1400" baseline="-25000" dirty="0">
                <a:latin typeface="Söhne"/>
              </a:rPr>
              <a:t>12</a:t>
            </a:r>
            <a:r>
              <a:rPr lang="en-US" sz="1400" dirty="0">
                <a:latin typeface="Söhne"/>
              </a:rPr>
              <a:t> v</a:t>
            </a:r>
            <a:r>
              <a:rPr lang="en-US" sz="1400" baseline="-25000" dirty="0">
                <a:latin typeface="Söhne"/>
              </a:rPr>
              <a:t>2</a:t>
            </a:r>
            <a:r>
              <a:rPr lang="en-US" sz="1400" dirty="0">
                <a:latin typeface="Söhne"/>
              </a:rPr>
              <a:t> + c</a:t>
            </a:r>
            <a:r>
              <a:rPr lang="en-US" sz="1400" baseline="-25000" dirty="0">
                <a:latin typeface="Söhne"/>
              </a:rPr>
              <a:t>13</a:t>
            </a:r>
            <a:r>
              <a:rPr lang="en-US" sz="1400" dirty="0">
                <a:latin typeface="Söhne"/>
              </a:rPr>
              <a:t> v</a:t>
            </a:r>
            <a:r>
              <a:rPr lang="en-US" sz="1400" baseline="-25000" dirty="0">
                <a:latin typeface="Söhne"/>
              </a:rPr>
              <a:t>3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20AD3C-B544-3152-EDAF-AF368AB7027F}"/>
              </a:ext>
            </a:extLst>
          </p:cNvPr>
          <p:cNvSpPr txBox="1"/>
          <p:nvPr/>
        </p:nvSpPr>
        <p:spPr>
          <a:xfrm>
            <a:off x="7492384" y="2815323"/>
            <a:ext cx="4784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öhne"/>
              </a:rPr>
              <a:t>q</a:t>
            </a:r>
            <a:r>
              <a:rPr lang="en-US" sz="1400" baseline="-25000" dirty="0">
                <a:latin typeface="Söhne"/>
              </a:rPr>
              <a:t>1</a:t>
            </a:r>
            <a:endParaRPr lang="en-US" sz="1400" baseline="-25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48DD21-4C62-BE67-6B28-079B01B19544}"/>
              </a:ext>
            </a:extLst>
          </p:cNvPr>
          <p:cNvSpPr txBox="1"/>
          <p:nvPr/>
        </p:nvSpPr>
        <p:spPr>
          <a:xfrm>
            <a:off x="7656957" y="5020450"/>
            <a:ext cx="7072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Söhne"/>
              </a:rPr>
              <a:t>c</a:t>
            </a:r>
            <a:r>
              <a:rPr lang="en-US" sz="1200" baseline="-25000" dirty="0">
                <a:latin typeface="Söhne"/>
              </a:rPr>
              <a:t>11</a:t>
            </a:r>
            <a:r>
              <a:rPr lang="en-US" sz="1200" dirty="0">
                <a:latin typeface="Söhne"/>
              </a:rPr>
              <a:t>=0.86</a:t>
            </a:r>
            <a:endParaRPr lang="en-US" sz="1200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D9A5874-3DA3-7D3D-9440-C4070260AC58}"/>
              </a:ext>
            </a:extLst>
          </p:cNvPr>
          <p:cNvGrpSpPr/>
          <p:nvPr/>
        </p:nvGrpSpPr>
        <p:grpSpPr>
          <a:xfrm>
            <a:off x="7492384" y="1982462"/>
            <a:ext cx="3014473" cy="4648811"/>
            <a:chOff x="7492384" y="1982462"/>
            <a:chExt cx="3014473" cy="4648811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4671D86-E6DD-B9AB-75D5-512630B6B4CD}"/>
                </a:ext>
              </a:extLst>
            </p:cNvPr>
            <p:cNvCxnSpPr>
              <a:cxnSpLocks/>
            </p:cNvCxnSpPr>
            <p:nvPr/>
          </p:nvCxnSpPr>
          <p:spPr>
            <a:xfrm>
              <a:off x="7492384" y="1982462"/>
              <a:ext cx="0" cy="45748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540C881-C3D8-B9AA-607D-767EFF030C7D}"/>
                </a:ext>
              </a:extLst>
            </p:cNvPr>
            <p:cNvCxnSpPr>
              <a:cxnSpLocks/>
            </p:cNvCxnSpPr>
            <p:nvPr/>
          </p:nvCxnSpPr>
          <p:spPr>
            <a:xfrm>
              <a:off x="7495655" y="1982462"/>
              <a:ext cx="97600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B407F2A-9AEB-B944-DB66-C6B84811EE55}"/>
                </a:ext>
              </a:extLst>
            </p:cNvPr>
            <p:cNvCxnSpPr>
              <a:cxnSpLocks/>
            </p:cNvCxnSpPr>
            <p:nvPr/>
          </p:nvCxnSpPr>
          <p:spPr>
            <a:xfrm>
              <a:off x="8459755" y="1982462"/>
              <a:ext cx="19459" cy="2515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F7E8B7F-24B5-B4D9-2F09-8B6AD7231E51}"/>
                </a:ext>
              </a:extLst>
            </p:cNvPr>
            <p:cNvCxnSpPr>
              <a:cxnSpLocks/>
            </p:cNvCxnSpPr>
            <p:nvPr/>
          </p:nvCxnSpPr>
          <p:spPr>
            <a:xfrm>
              <a:off x="8490012" y="4497859"/>
              <a:ext cx="20057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362AD3A-B117-6DD4-E46B-5C636172B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95747" y="4490884"/>
              <a:ext cx="11110" cy="2140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B8F646C6-501B-F8AC-4B1A-D751B1A04D54}"/>
              </a:ext>
            </a:extLst>
          </p:cNvPr>
          <p:cNvSpPr txBox="1"/>
          <p:nvPr/>
        </p:nvSpPr>
        <p:spPr>
          <a:xfrm>
            <a:off x="9403708" y="6256244"/>
            <a:ext cx="9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8AA7731-4080-6ACC-575C-B8EA597758C4}"/>
              </a:ext>
            </a:extLst>
          </p:cNvPr>
          <p:cNvSpPr txBox="1"/>
          <p:nvPr/>
        </p:nvSpPr>
        <p:spPr>
          <a:xfrm>
            <a:off x="5914006" y="2091253"/>
            <a:ext cx="9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867D9CF-F4AE-8893-7440-6ED14A151C2A}"/>
              </a:ext>
            </a:extLst>
          </p:cNvPr>
          <p:cNvSpPr txBox="1"/>
          <p:nvPr/>
        </p:nvSpPr>
        <p:spPr>
          <a:xfrm>
            <a:off x="1217885" y="2087827"/>
            <a:ext cx="9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B93C855-4BBF-0C16-F830-2B346FFC7D3A}"/>
              </a:ext>
            </a:extLst>
          </p:cNvPr>
          <p:cNvSpPr txBox="1"/>
          <p:nvPr/>
        </p:nvSpPr>
        <p:spPr>
          <a:xfrm>
            <a:off x="924270" y="5769039"/>
            <a:ext cx="4852959" cy="83099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öhne"/>
              </a:rPr>
              <a:t>The illustrated computations are for the computation of z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. The same process is repeated for every input x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. For example, to compute z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it is necessary to compute dot products q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k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q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k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q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k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 to obtain new </a:t>
            </a:r>
            <a:r>
              <a:rPr lang="en-US" sz="1200" dirty="0" err="1">
                <a:solidFill>
                  <a:schemeClr val="bg1"/>
                </a:solidFill>
                <a:latin typeface="Söhne"/>
              </a:rPr>
              <a:t>softmax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 scores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32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 and finally new scaled value vectors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v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1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,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32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v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2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 and c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v</a:t>
            </a:r>
            <a:r>
              <a:rPr lang="en-US" sz="1200" baseline="-25000" dirty="0">
                <a:solidFill>
                  <a:schemeClr val="bg1"/>
                </a:solidFill>
                <a:latin typeface="Söhne"/>
              </a:rPr>
              <a:t>3</a:t>
            </a:r>
            <a:r>
              <a:rPr lang="en-US" sz="1200" dirty="0">
                <a:solidFill>
                  <a:schemeClr val="bg1"/>
                </a:solidFill>
                <a:latin typeface="Söhne"/>
              </a:rPr>
              <a:t>.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A02064D7-BEB5-2F7C-5BE9-183309E06407}"/>
              </a:ext>
            </a:extLst>
          </p:cNvPr>
          <p:cNvCxnSpPr>
            <a:cxnSpLocks/>
            <a:stCxn id="250" idx="3"/>
          </p:cNvCxnSpPr>
          <p:nvPr/>
        </p:nvCxnSpPr>
        <p:spPr>
          <a:xfrm flipV="1">
            <a:off x="5777229" y="5020450"/>
            <a:ext cx="709468" cy="11640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6564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DAD6-C831-69AB-BDD6-2832574C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7782-9B53-D012-EAC8-49F8DA23D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332399"/>
          </a:xfrm>
        </p:spPr>
        <p:txBody>
          <a:bodyPr/>
          <a:lstStyle/>
          <a:p>
            <a:r>
              <a:rPr lang="en-US" dirty="0"/>
              <a:t>Same calculation in matrix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B4D3D-5302-67E8-951A-D285F1EE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13" y="2159724"/>
            <a:ext cx="2947194" cy="3885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3631F-F1EA-CDD6-5939-9A74DA5DCDF9}"/>
              </a:ext>
            </a:extLst>
          </p:cNvPr>
          <p:cNvSpPr txBox="1"/>
          <p:nvPr/>
        </p:nvSpPr>
        <p:spPr>
          <a:xfrm>
            <a:off x="2342690" y="6037291"/>
            <a:ext cx="1359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E15A0-34D6-9BB6-3B2F-A0D86C675EA0}"/>
              </a:ext>
            </a:extLst>
          </p:cNvPr>
          <p:cNvSpPr txBox="1"/>
          <p:nvPr/>
        </p:nvSpPr>
        <p:spPr>
          <a:xfrm>
            <a:off x="1217885" y="2087827"/>
            <a:ext cx="932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BF2DB-975A-65C9-E3F2-3D2C45E32754}"/>
              </a:ext>
            </a:extLst>
          </p:cNvPr>
          <p:cNvSpPr txBox="1"/>
          <p:nvPr/>
        </p:nvSpPr>
        <p:spPr>
          <a:xfrm>
            <a:off x="4346991" y="6552817"/>
            <a:ext cx="4072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jalammar.github.io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/illustrated-transformer/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6B26C2-0A27-68D4-DCBD-D6E261630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189" y="2371855"/>
            <a:ext cx="6456411" cy="345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9764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50F8-365A-D6C7-E7B4-2935A8F7F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multi-head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5B74-1428-81CF-3880-1516777E2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594124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 several self-attentions in parallel and combine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attention heads learn different relations among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Each has its own learning parameters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5A475-BE0C-31B4-18FB-99F569B94413}"/>
              </a:ext>
            </a:extLst>
          </p:cNvPr>
          <p:cNvSpPr txBox="1"/>
          <p:nvPr/>
        </p:nvSpPr>
        <p:spPr>
          <a:xfrm>
            <a:off x="6200504" y="6535632"/>
            <a:ext cx="40720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jalammar.github.io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/illustrated-transformer/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BBE269-840E-AEEC-B83A-B62F4EEBA687}"/>
              </a:ext>
            </a:extLst>
          </p:cNvPr>
          <p:cNvGrpSpPr/>
          <p:nvPr/>
        </p:nvGrpSpPr>
        <p:grpSpPr>
          <a:xfrm>
            <a:off x="5296929" y="2264432"/>
            <a:ext cx="5964194" cy="4331958"/>
            <a:chOff x="4399005" y="2339804"/>
            <a:chExt cx="5964194" cy="43319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3B0B7A-9194-1E4F-B17A-1A7E036A8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6988" y="2485223"/>
              <a:ext cx="5826211" cy="418653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2CE58C-73A2-9CF3-6559-723B4F3ED8E2}"/>
                </a:ext>
              </a:extLst>
            </p:cNvPr>
            <p:cNvSpPr/>
            <p:nvPr/>
          </p:nvSpPr>
          <p:spPr>
            <a:xfrm>
              <a:off x="4399005" y="2339804"/>
              <a:ext cx="2619633" cy="34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C0FFFF-DC53-057A-8908-1842409B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09" y="3096425"/>
            <a:ext cx="1533898" cy="1077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2F789-CC20-DCB9-8EB0-76661AED1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8" y="4463937"/>
            <a:ext cx="1533898" cy="107761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B00956-5289-A095-D9FF-1A5421B2224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598007" y="3635231"/>
            <a:ext cx="1764825" cy="734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41CEB6-2948-D9C9-D40A-C03F8DBB0F3D}"/>
              </a:ext>
            </a:extLst>
          </p:cNvPr>
          <p:cNvSpPr txBox="1"/>
          <p:nvPr/>
        </p:nvSpPr>
        <p:spPr>
          <a:xfrm>
            <a:off x="1143000" y="2806525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embedding inputs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0371F0-BBF0-7661-1C01-8747615F5AA9}"/>
              </a:ext>
            </a:extLst>
          </p:cNvPr>
          <p:cNvSpPr txBox="1"/>
          <p:nvPr/>
        </p:nvSpPr>
        <p:spPr>
          <a:xfrm>
            <a:off x="2064109" y="4566382"/>
            <a:ext cx="21296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input to subsequent layers is the output of the previous layer</a:t>
            </a:r>
          </a:p>
        </p:txBody>
      </p:sp>
    </p:spTree>
    <p:extLst>
      <p:ext uri="{BB962C8B-B14F-4D97-AF65-F5344CB8AC3E}">
        <p14:creationId xmlns:p14="http://schemas.microsoft.com/office/powerpoint/2010/main" val="31329380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E2C878-0A12-A79F-DB44-C7ECC3D84E7B}"/>
              </a:ext>
            </a:extLst>
          </p:cNvPr>
          <p:cNvSpPr txBox="1"/>
          <p:nvPr/>
        </p:nvSpPr>
        <p:spPr>
          <a:xfrm>
            <a:off x="434643" y="1026004"/>
            <a:ext cx="59478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 more details on transformers for text, I highly recommend Jay </a:t>
            </a:r>
            <a:r>
              <a:rPr lang="en-US" dirty="0" err="1"/>
              <a:t>Alammar’s</a:t>
            </a:r>
            <a:r>
              <a:rPr lang="en-US" dirty="0"/>
              <a:t> </a:t>
            </a:r>
            <a:r>
              <a:rPr lang="en-US" i="1" dirty="0"/>
              <a:t>The Illustrated Transformer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jalammar.github.io</a:t>
            </a:r>
            <a:r>
              <a:rPr lang="en-US" dirty="0"/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26609085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5604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Introducing transformers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Transformers as a </a:t>
            </a:r>
            <a:r>
              <a:rPr lang="en-US" dirty="0" err="1"/>
              <a:t>GNN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Transformers on graphs</a:t>
            </a:r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C6768-AF6F-EAB2-AA41-6BE119ACA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7632-A41A-6BCD-7102-9FE9FB41A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Transformers as a </a:t>
            </a:r>
            <a:r>
              <a:rPr lang="en-US" dirty="0" err="1"/>
              <a:t>GNN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4113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AB359-AC17-4E0B-007A-71EC7666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transformers and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5ADF0-D67D-0397-FF8D-635D82FEA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515600" cy="207903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Similarities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Both take a sequence of vectors and output embeddings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Both are permutation invariant and equivariant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Differences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GNNs</a:t>
            </a:r>
            <a:r>
              <a:rPr lang="en-US" dirty="0"/>
              <a:t> use </a:t>
            </a:r>
            <a:r>
              <a:rPr lang="en-US" b="1" dirty="0"/>
              <a:t>message passing</a:t>
            </a:r>
            <a:r>
              <a:rPr lang="en-US" dirty="0"/>
              <a:t>, Transformers use </a:t>
            </a:r>
            <a:r>
              <a:rPr lang="en-US" b="1" dirty="0"/>
              <a:t>self-attention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A86E1-CE44-2FC8-0E72-0F714A74A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74" y="3373193"/>
            <a:ext cx="6141720" cy="3181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E17A9D-3B7C-412F-DF9D-86AE73D38E48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7890474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36F5-C3B1-4CBA-DDC8-E3E1694BE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C5F7-7099-11F1-956D-417CA669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transformers and </a:t>
            </a:r>
            <a:r>
              <a:rPr lang="en-US" dirty="0" err="1"/>
              <a:t>GNN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14FC8-311B-6A3D-18CA-5B47A9967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515600" cy="3323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self-attention and message passing really different?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7301B-0FAD-8454-26C9-CB2FEB186F5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AB31B-B8DA-9F36-5735-4BAE528E2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296" y="2838477"/>
            <a:ext cx="2565400" cy="329565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FA2D2B-E886-C28D-50E7-3C88B2C1FEA7}"/>
              </a:ext>
            </a:extLst>
          </p:cNvPr>
          <p:cNvGrpSpPr/>
          <p:nvPr/>
        </p:nvGrpSpPr>
        <p:grpSpPr>
          <a:xfrm>
            <a:off x="7275585" y="2758028"/>
            <a:ext cx="3828467" cy="2087585"/>
            <a:chOff x="6921357" y="4046542"/>
            <a:chExt cx="3828467" cy="20875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C70787-742D-6B16-C4B2-E0446AE4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1358" y="4085617"/>
              <a:ext cx="3828466" cy="204851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DF2BE4-8403-F45C-99FA-0C96270E1B45}"/>
                </a:ext>
              </a:extLst>
            </p:cNvPr>
            <p:cNvSpPr/>
            <p:nvPr/>
          </p:nvSpPr>
          <p:spPr>
            <a:xfrm>
              <a:off x="6921357" y="4046542"/>
              <a:ext cx="1456523" cy="5156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5E9D020-BA84-23D6-646F-A4EC94118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005" y="4318687"/>
            <a:ext cx="1391449" cy="1577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B727AC-6A83-181D-6EBB-66A2687240A9}"/>
              </a:ext>
            </a:extLst>
          </p:cNvPr>
          <p:cNvSpPr txBox="1"/>
          <p:nvPr/>
        </p:nvSpPr>
        <p:spPr>
          <a:xfrm>
            <a:off x="1643735" y="2405112"/>
            <a:ext cx="3412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 Passing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59B480-A1F2-CE9A-596B-F8051BD9D3AD}"/>
              </a:ext>
            </a:extLst>
          </p:cNvPr>
          <p:cNvSpPr txBox="1"/>
          <p:nvPr/>
        </p:nvSpPr>
        <p:spPr>
          <a:xfrm>
            <a:off x="7483558" y="2388696"/>
            <a:ext cx="34125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799BC9-F4D7-08A7-08A9-3D32ED5918BF}"/>
              </a:ext>
            </a:extLst>
          </p:cNvPr>
          <p:cNvGrpSpPr/>
          <p:nvPr/>
        </p:nvGrpSpPr>
        <p:grpSpPr>
          <a:xfrm>
            <a:off x="5663305" y="3614690"/>
            <a:ext cx="851350" cy="912432"/>
            <a:chOff x="5663305" y="3614690"/>
            <a:chExt cx="851350" cy="9124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442885-3479-C329-3681-F06081276292}"/>
                </a:ext>
              </a:extLst>
            </p:cNvPr>
            <p:cNvSpPr txBox="1"/>
            <p:nvPr/>
          </p:nvSpPr>
          <p:spPr>
            <a:xfrm>
              <a:off x="5677345" y="3880791"/>
              <a:ext cx="8373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A89ADB-C235-0E21-87AC-79B5FC314456}"/>
                </a:ext>
              </a:extLst>
            </p:cNvPr>
            <p:cNvSpPr txBox="1"/>
            <p:nvPr/>
          </p:nvSpPr>
          <p:spPr>
            <a:xfrm>
              <a:off x="5663305" y="3614690"/>
              <a:ext cx="83731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96033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837B-0C2A-D770-634E-C8DA9D11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can be cast as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83807-7980-518F-49EE-60C09A0FC8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226643" cy="77021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attention update: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𝐴𝑡𝑡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F83807-7980-518F-49EE-60C09A0FC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226643" cy="770211"/>
              </a:xfrm>
              <a:blipFill>
                <a:blip r:embed="rId2"/>
                <a:stretch>
                  <a:fillRect l="-2632" t="-16129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E4E727-A7F8-210C-626E-FC81F9CF8290}"/>
                  </a:ext>
                </a:extLst>
              </p:cNvPr>
              <p:cNvSpPr txBox="1"/>
              <p:nvPr/>
            </p:nvSpPr>
            <p:spPr>
              <a:xfrm>
                <a:off x="9231524" y="1874907"/>
                <a:ext cx="18864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E4E727-A7F8-210C-626E-FC81F9CF8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524" y="1874907"/>
                <a:ext cx="1886465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488EF08-9A00-85E7-0869-4EF1DF64207B}"/>
              </a:ext>
            </a:extLst>
          </p:cNvPr>
          <p:cNvSpPr txBox="1"/>
          <p:nvPr/>
        </p:nvSpPr>
        <p:spPr>
          <a:xfrm>
            <a:off x="8468497" y="1474797"/>
            <a:ext cx="3412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stored row-wise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00631-8D94-5D12-6B08-2376C8509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04" y="2962705"/>
            <a:ext cx="2985989" cy="3117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8A5D31-D43C-E791-853E-57381BE4CA00}"/>
              </a:ext>
            </a:extLst>
          </p:cNvPr>
          <p:cNvSpPr txBox="1"/>
          <p:nvPr/>
        </p:nvSpPr>
        <p:spPr>
          <a:xfrm>
            <a:off x="9267977" y="6080153"/>
            <a:ext cx="1655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tokens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9740D-662E-47AE-3020-25FDBF2B3245}"/>
              </a:ext>
            </a:extLst>
          </p:cNvPr>
          <p:cNvSpPr txBox="1"/>
          <p:nvPr/>
        </p:nvSpPr>
        <p:spPr>
          <a:xfrm>
            <a:off x="9206100" y="2593373"/>
            <a:ext cx="1655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2C6374-F2BD-0BE5-6941-82F0575B61E1}"/>
              </a:ext>
            </a:extLst>
          </p:cNvPr>
          <p:cNvSpPr txBox="1"/>
          <p:nvPr/>
        </p:nvSpPr>
        <p:spPr>
          <a:xfrm>
            <a:off x="8161506" y="657548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01869378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204A0-4759-C671-6859-4A415DCA1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AE6B-2ED3-ED74-C37A-08C6FE2F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can be cast as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54754-3838-80D9-6A59-83DFD343E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226643" cy="189391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attention update: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𝐴𝑡𝑡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formula gives the embeddings for </a:t>
                </a:r>
                <a:r>
                  <a:rPr lang="en-US" b="1" dirty="0"/>
                  <a:t>all tokens</a:t>
                </a:r>
                <a:r>
                  <a:rPr lang="en-US" dirty="0"/>
                  <a:t> simultaneously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simplify to consider just one token,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754754-3838-80D9-6A59-83DFD343E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226643" cy="1893916"/>
              </a:xfrm>
              <a:blipFill>
                <a:blip r:embed="rId2"/>
                <a:stretch>
                  <a:fillRect l="-2632" t="-6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B5762-9C0A-FD03-CDF9-03AD27D72683}"/>
                  </a:ext>
                </a:extLst>
              </p:cNvPr>
              <p:cNvSpPr txBox="1"/>
              <p:nvPr/>
            </p:nvSpPr>
            <p:spPr>
              <a:xfrm>
                <a:off x="9231524" y="1874907"/>
                <a:ext cx="18864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8B5762-9C0A-FD03-CDF9-03AD27D72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524" y="1874907"/>
                <a:ext cx="1886465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1DB6BF0-D027-64DF-5420-B7B7FCD0E146}"/>
              </a:ext>
            </a:extLst>
          </p:cNvPr>
          <p:cNvSpPr txBox="1"/>
          <p:nvPr/>
        </p:nvSpPr>
        <p:spPr>
          <a:xfrm>
            <a:off x="8468497" y="1474797"/>
            <a:ext cx="3412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stored row-wise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FF873-8352-5215-BA9A-4DE0C6FD0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04" y="2962705"/>
            <a:ext cx="2985989" cy="3117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35F938-7F34-0C8C-44F5-B2546866EAEC}"/>
              </a:ext>
            </a:extLst>
          </p:cNvPr>
          <p:cNvSpPr txBox="1"/>
          <p:nvPr/>
        </p:nvSpPr>
        <p:spPr>
          <a:xfrm>
            <a:off x="9267977" y="6080153"/>
            <a:ext cx="1655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tokens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CD8E6-6DD7-6C75-8507-3D05FA3973C5}"/>
              </a:ext>
            </a:extLst>
          </p:cNvPr>
          <p:cNvSpPr txBox="1"/>
          <p:nvPr/>
        </p:nvSpPr>
        <p:spPr>
          <a:xfrm>
            <a:off x="9206100" y="2593373"/>
            <a:ext cx="1655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BECA7-4CFA-F8F3-1B58-7A624BA2A503}"/>
              </a:ext>
            </a:extLst>
          </p:cNvPr>
          <p:cNvSpPr txBox="1"/>
          <p:nvPr/>
        </p:nvSpPr>
        <p:spPr>
          <a:xfrm>
            <a:off x="8161506" y="657548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9E1F6F-84EB-119E-965B-DAF67702FB36}"/>
              </a:ext>
            </a:extLst>
          </p:cNvPr>
          <p:cNvCxnSpPr>
            <a:cxnSpLocks/>
          </p:cNvCxnSpPr>
          <p:nvPr/>
        </p:nvCxnSpPr>
        <p:spPr>
          <a:xfrm>
            <a:off x="6853881" y="3081184"/>
            <a:ext cx="1771135" cy="232283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83E509-7F59-1B38-C4FC-90C34314EBD4}"/>
              </a:ext>
            </a:extLst>
          </p:cNvPr>
          <p:cNvCxnSpPr>
            <a:cxnSpLocks/>
          </p:cNvCxnSpPr>
          <p:nvPr/>
        </p:nvCxnSpPr>
        <p:spPr>
          <a:xfrm>
            <a:off x="7035114" y="2975742"/>
            <a:ext cx="1505690" cy="36882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40171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B25AF-7BDE-8E7C-FC1C-1F9D16B5F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E18B-2C91-3430-7534-6BC4061D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can be cast as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B23D1B-8681-2C5B-3511-373D49BECC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226643" cy="334995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attention update: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𝐴𝑡𝑡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formula gives the embeddings for </a:t>
                </a:r>
                <a:r>
                  <a:rPr lang="en-US" b="1" dirty="0"/>
                  <a:t>all tokens</a:t>
                </a:r>
                <a:r>
                  <a:rPr lang="en-US" dirty="0"/>
                  <a:t> simultaneously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simplify to consider just one token,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B23D1B-8681-2C5B-3511-373D49BECC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226643" cy="3349956"/>
              </a:xfrm>
              <a:blipFill>
                <a:blip r:embed="rId2"/>
                <a:stretch>
                  <a:fillRect l="-2632" t="-3774" b="-4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B35590-F882-EFBD-CC8B-C3EF0A5177AC}"/>
                  </a:ext>
                </a:extLst>
              </p:cNvPr>
              <p:cNvSpPr txBox="1"/>
              <p:nvPr/>
            </p:nvSpPr>
            <p:spPr>
              <a:xfrm>
                <a:off x="9231524" y="1874907"/>
                <a:ext cx="18864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B35590-F882-EFBD-CC8B-C3EF0A517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524" y="1874907"/>
                <a:ext cx="1886465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747C76E-5D80-ADD8-6E98-E079CCCA3774}"/>
              </a:ext>
            </a:extLst>
          </p:cNvPr>
          <p:cNvSpPr txBox="1"/>
          <p:nvPr/>
        </p:nvSpPr>
        <p:spPr>
          <a:xfrm>
            <a:off x="8468497" y="1474797"/>
            <a:ext cx="3412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stored row-wise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5ED1C-A2D3-7844-D923-E012929F5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04" y="2962705"/>
            <a:ext cx="2985989" cy="3117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A988F9-9E7A-3BE5-4699-1604CBC4A597}"/>
              </a:ext>
            </a:extLst>
          </p:cNvPr>
          <p:cNvSpPr txBox="1"/>
          <p:nvPr/>
        </p:nvSpPr>
        <p:spPr>
          <a:xfrm>
            <a:off x="9267977" y="6080153"/>
            <a:ext cx="1655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tokens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3AEC9-ABCF-266C-5445-B9900CB006AC}"/>
              </a:ext>
            </a:extLst>
          </p:cNvPr>
          <p:cNvSpPr txBox="1"/>
          <p:nvPr/>
        </p:nvSpPr>
        <p:spPr>
          <a:xfrm>
            <a:off x="9206100" y="2593373"/>
            <a:ext cx="1655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EF553-2E16-48C3-D980-C744E0E8F768}"/>
              </a:ext>
            </a:extLst>
          </p:cNvPr>
          <p:cNvSpPr txBox="1"/>
          <p:nvPr/>
        </p:nvSpPr>
        <p:spPr>
          <a:xfrm>
            <a:off x="8161506" y="657548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6C64A6-8956-16D5-631D-4D1ABF949B2F}"/>
                  </a:ext>
                </a:extLst>
              </p:cNvPr>
              <p:cNvSpPr txBox="1"/>
              <p:nvPr/>
            </p:nvSpPr>
            <p:spPr>
              <a:xfrm>
                <a:off x="814041" y="3898557"/>
                <a:ext cx="2057762" cy="9282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Updated embedding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1×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accent6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𝑜𝑢𝑡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6C64A6-8956-16D5-631D-4D1ABF949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41" y="3898557"/>
                <a:ext cx="2057762" cy="928267"/>
              </a:xfrm>
              <a:prstGeom prst="rect">
                <a:avLst/>
              </a:prstGeom>
              <a:blipFill>
                <a:blip r:embed="rId5"/>
                <a:stretch>
                  <a:fillRect t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80491-11E9-6971-4A3A-E7ED47388231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842922" y="3641124"/>
            <a:ext cx="1028881" cy="25743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5F0A18-70E2-B8F2-C159-92301D678ACE}"/>
                  </a:ext>
                </a:extLst>
              </p:cNvPr>
              <p:cNvSpPr txBox="1"/>
              <p:nvPr/>
            </p:nvSpPr>
            <p:spPr>
              <a:xfrm>
                <a:off x="3291473" y="4318483"/>
                <a:ext cx="2329249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Query vector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5F0A18-70E2-B8F2-C159-92301D678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473" y="4318483"/>
                <a:ext cx="2329249" cy="651269"/>
              </a:xfrm>
              <a:prstGeom prst="rect">
                <a:avLst/>
              </a:prstGeom>
              <a:blipFill>
                <a:blip r:embed="rId6"/>
                <a:stretch>
                  <a:fillRect t="-3774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BF76B6-F753-FBE9-4C6D-395A8C15555E}"/>
                  </a:ext>
                </a:extLst>
              </p:cNvPr>
              <p:cNvSpPr txBox="1"/>
              <p:nvPr/>
            </p:nvSpPr>
            <p:spPr>
              <a:xfrm>
                <a:off x="5362766" y="4318483"/>
                <a:ext cx="1466467" cy="679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Key vector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BF76B6-F753-FBE9-4C6D-395A8C155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766" y="4318483"/>
                <a:ext cx="1466467" cy="679930"/>
              </a:xfrm>
              <a:prstGeom prst="rect">
                <a:avLst/>
              </a:prstGeom>
              <a:blipFill>
                <a:blip r:embed="rId7"/>
                <a:stretch>
                  <a:fillRect t="-3636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7561D6-4CB9-489E-A562-C6AD9A155500}"/>
                  </a:ext>
                </a:extLst>
              </p:cNvPr>
              <p:cNvSpPr txBox="1"/>
              <p:nvPr/>
            </p:nvSpPr>
            <p:spPr>
              <a:xfrm>
                <a:off x="6695039" y="4318483"/>
                <a:ext cx="1466467" cy="679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Value vector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7561D6-4CB9-489E-A562-C6AD9A155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039" y="4318483"/>
                <a:ext cx="1466467" cy="679930"/>
              </a:xfrm>
              <a:prstGeom prst="rect">
                <a:avLst/>
              </a:prstGeom>
              <a:blipFill>
                <a:blip r:embed="rId8"/>
                <a:stretch>
                  <a:fillRect l="-2586" t="-3636" r="-2586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910DF2-C22F-3CA7-FDFB-8C283ADF179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456098" y="3769840"/>
            <a:ext cx="1164624" cy="54864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1B1E4C-7FAD-C191-06E3-ED6AB22B398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996441" y="3769840"/>
            <a:ext cx="99559" cy="54864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B98D1C-24CA-1915-3660-352B020AD84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523878" y="3769840"/>
            <a:ext cx="904395" cy="54864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806D6F5-7B19-BF2E-1394-E39F01B43059}"/>
              </a:ext>
            </a:extLst>
          </p:cNvPr>
          <p:cNvSpPr txBox="1"/>
          <p:nvPr/>
        </p:nvSpPr>
        <p:spPr>
          <a:xfrm>
            <a:off x="2459966" y="5299948"/>
            <a:ext cx="5156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should we interpret this?</a:t>
            </a:r>
          </a:p>
        </p:txBody>
      </p:sp>
    </p:spTree>
    <p:extLst>
      <p:ext uri="{BB962C8B-B14F-4D97-AF65-F5344CB8AC3E}">
        <p14:creationId xmlns:p14="http://schemas.microsoft.com/office/powerpoint/2010/main" val="352694250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BD523-9C3A-2D4A-93BA-DD4DAB9EC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0C55-4B4F-4CBF-DFD5-E8F99120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can be cast as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15ACF-596B-29B5-951C-26E835A341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984524" cy="549022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attention update: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𝐴𝑡𝑡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formula gives the embeddings for </a:t>
                </a:r>
                <a:r>
                  <a:rPr lang="en-US" b="1" dirty="0"/>
                  <a:t>all tokens</a:t>
                </a:r>
                <a:r>
                  <a:rPr lang="en-US" dirty="0"/>
                  <a:t> simultaneously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simplify to consider just one token,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Steps for computing the embedding,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The </a:t>
                </a:r>
                <a:r>
                  <a:rPr lang="en-US" b="1" dirty="0"/>
                  <a:t>messages</a:t>
                </a:r>
                <a:r>
                  <a:rPr lang="en-US" dirty="0"/>
                  <a:t> from other tokens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The messages are </a:t>
                </a:r>
                <a:r>
                  <a:rPr lang="en-US" b="1" dirty="0"/>
                  <a:t>aggregated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𝐴𝑔𝑔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𝑠𝑜𝑓𝑡𝑚𝑎𝑥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The update is just the identity,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𝐴𝑔𝑔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F15ACF-596B-29B5-951C-26E835A34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984524" cy="5490221"/>
              </a:xfrm>
              <a:blipFill>
                <a:blip r:embed="rId2"/>
                <a:stretch>
                  <a:fillRect l="-2385" t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463D46-EE40-4AFC-CB8C-9131D3C29A12}"/>
                  </a:ext>
                </a:extLst>
              </p:cNvPr>
              <p:cNvSpPr txBox="1"/>
              <p:nvPr/>
            </p:nvSpPr>
            <p:spPr>
              <a:xfrm>
                <a:off x="9231524" y="1874907"/>
                <a:ext cx="18864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463D46-EE40-4AFC-CB8C-9131D3C29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524" y="1874907"/>
                <a:ext cx="1886465" cy="461665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B612EF5-EDB2-A6AE-4A96-92DCCB9943B0}"/>
              </a:ext>
            </a:extLst>
          </p:cNvPr>
          <p:cNvSpPr txBox="1"/>
          <p:nvPr/>
        </p:nvSpPr>
        <p:spPr>
          <a:xfrm>
            <a:off x="8468497" y="1474797"/>
            <a:ext cx="3412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stored row-wise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5512EF-DE6A-C277-A84A-1E754AB7B8FB}"/>
              </a:ext>
            </a:extLst>
          </p:cNvPr>
          <p:cNvSpPr txBox="1"/>
          <p:nvPr/>
        </p:nvSpPr>
        <p:spPr>
          <a:xfrm>
            <a:off x="8161506" y="657548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2582274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13A23-47E5-5C30-9884-0282767F2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638E-DFE5-784C-E7E2-A3EBC4B9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can be cast as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604C2-7B3E-2EA5-797C-809FF46EBB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984524" cy="532363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Self-attention can be viewed as message aggregation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graph?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Nodes = tokens</a:t>
                </a:r>
                <a:r>
                  <a:rPr lang="en-US" dirty="0"/>
                  <a:t>.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Since each token depends on every other token for updating, the graph is fully connected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summing only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⟹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GAT</m:t>
                    </m:r>
                  </m:oMath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Steps for computing the embedding,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The </a:t>
                </a:r>
                <a:r>
                  <a:rPr lang="en-US" b="1" dirty="0"/>
                  <a:t>messages</a:t>
                </a:r>
                <a:r>
                  <a:rPr lang="en-US" dirty="0"/>
                  <a:t> from other tokens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The messages are </a:t>
                </a:r>
                <a:r>
                  <a:rPr lang="en-US" b="1" dirty="0"/>
                  <a:t>aggregated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𝐴𝑔𝑔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𝑠𝑜𝑓𝑡𝑚𝑎𝑥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The update is just the identity,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𝐴𝑔𝑔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604C2-7B3E-2EA5-797C-809FF46EBB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984524" cy="5323637"/>
              </a:xfrm>
              <a:blipFill>
                <a:blip r:embed="rId2"/>
                <a:stretch>
                  <a:fillRect l="-2226" t="-2381" r="-2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963DBA5-A8BC-9D55-3E63-64E5451B4F30}"/>
              </a:ext>
            </a:extLst>
          </p:cNvPr>
          <p:cNvSpPr txBox="1"/>
          <p:nvPr/>
        </p:nvSpPr>
        <p:spPr>
          <a:xfrm>
            <a:off x="8161506" y="657548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0692C0-A1CA-C64F-C01B-13B81FFC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98" y="1205476"/>
            <a:ext cx="2483534" cy="22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2103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6A424-9CC7-AB4E-837D-2BF3CC6A0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65D2-88E6-0A88-04C4-E4191C36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 can be cast as message passing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C484B4-18FE-4F8B-5EE7-C8662786A4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984524" cy="512460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Takeaway 1:</a:t>
                </a:r>
                <a:r>
                  <a:rPr lang="en-US" dirty="0"/>
                  <a:t> Self-attention is a special case of message passing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Takeaway 2: </a:t>
                </a:r>
                <a:r>
                  <a:rPr lang="en-US" dirty="0"/>
                  <a:t>It is message passing on a </a:t>
                </a:r>
                <a:r>
                  <a:rPr lang="en-US" b="1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fully connected </a:t>
                </a:r>
                <a:r>
                  <a:rPr lang="en-US" dirty="0"/>
                  <a:t>graph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Takeaway 3:</a:t>
                </a:r>
                <a:r>
                  <a:rPr lang="en-US" dirty="0"/>
                  <a:t> Given a graph,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if you constrain the self-attention to only be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adjacent tokens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⟹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GAT</m:t>
                    </m:r>
                  </m:oMath>
                </a14:m>
                <a:endParaRPr lang="en-US" b="1" dirty="0"/>
              </a:p>
              <a:p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0" dirty="0"/>
                  <a:t>Steps for computing the embedding,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The </a:t>
                </a:r>
                <a:r>
                  <a:rPr lang="en-US" b="1" dirty="0"/>
                  <a:t>messages</a:t>
                </a:r>
                <a:r>
                  <a:rPr lang="en-US" dirty="0"/>
                  <a:t> from other tokens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The messages are </a:t>
                </a:r>
                <a:r>
                  <a:rPr lang="en-US" b="1" dirty="0"/>
                  <a:t>aggregated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𝐴𝑔𝑔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𝑠𝑜𝑓𝑡𝑚𝑎𝑥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marL="917575" lvl="1" indent="-457200">
                  <a:buFont typeface="+mj-lt"/>
                  <a:buAutoNum type="arabicPeriod"/>
                </a:pPr>
                <a:r>
                  <a:rPr lang="en-US" dirty="0"/>
                  <a:t>The update is just the identity,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𝐴𝑔𝑔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C484B4-18FE-4F8B-5EE7-C8662786A4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984524" cy="5124608"/>
              </a:xfrm>
              <a:blipFill>
                <a:blip r:embed="rId2"/>
                <a:stretch>
                  <a:fillRect l="-2226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A1307CF-83D2-15B2-A0DA-3D4893E9DEF3}"/>
              </a:ext>
            </a:extLst>
          </p:cNvPr>
          <p:cNvSpPr txBox="1"/>
          <p:nvPr/>
        </p:nvSpPr>
        <p:spPr>
          <a:xfrm>
            <a:off x="8161506" y="6575481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56B37-8B13-FA46-95AD-2651E5D8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798" y="1205476"/>
            <a:ext cx="2483534" cy="22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2489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619C6-3B77-888D-853F-2DB03CF89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D4287-61D1-2DBA-901F-B70CC619C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Transformers on graphs</a:t>
            </a:r>
          </a:p>
        </p:txBody>
      </p:sp>
    </p:spTree>
    <p:extLst>
      <p:ext uri="{BB962C8B-B14F-4D97-AF65-F5344CB8AC3E}">
        <p14:creationId xmlns:p14="http://schemas.microsoft.com/office/powerpoint/2010/main" val="35076023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AB0B-EA1F-B8AD-B894-30BD2E5BA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18793529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14D4-39CA-D569-C747-F47CA86D7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graphs with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141B8-B335-3B81-BEFF-4600C3FC9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8272849" cy="332399"/>
          </a:xfrm>
        </p:spPr>
        <p:txBody>
          <a:bodyPr/>
          <a:lstStyle/>
          <a:p>
            <a:r>
              <a:rPr lang="en-US" dirty="0"/>
              <a:t>We’ve seen how to go from a transformer on tokens to a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CE13A-6311-40DD-1450-D0A8A040C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73" y="2052501"/>
            <a:ext cx="4305300" cy="34671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05D3C7D-216C-9331-1A87-41789962A098}"/>
              </a:ext>
            </a:extLst>
          </p:cNvPr>
          <p:cNvSpPr/>
          <p:nvPr/>
        </p:nvSpPr>
        <p:spPr>
          <a:xfrm rot="10800000">
            <a:off x="6267115" y="3429000"/>
            <a:ext cx="1071154" cy="395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431963-246A-A473-35E6-E39DF606DC86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063D1-276C-D019-47BD-96EEF959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43" y="2421676"/>
            <a:ext cx="3017462" cy="271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0000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1AA6A-4354-6923-E910-5B8963C1F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A8E5-38EC-064B-6A2B-F9538722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graphs with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B4526-6FAA-D59D-B2DC-3FD3B6FA7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8272849" cy="664797"/>
          </a:xfrm>
        </p:spPr>
        <p:txBody>
          <a:bodyPr/>
          <a:lstStyle/>
          <a:p>
            <a:r>
              <a:rPr lang="en-US" dirty="0"/>
              <a:t>How should we input an arbitrary graph into a transformer?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64453-6317-6258-68B3-26822ECE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73" y="2052501"/>
            <a:ext cx="4305300" cy="3467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368C25-3C50-FF0F-BD26-7058DFED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25" y="2128701"/>
            <a:ext cx="4038600" cy="33909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68AE61B-C44B-6262-96CD-F2271D112D14}"/>
              </a:ext>
            </a:extLst>
          </p:cNvPr>
          <p:cNvSpPr/>
          <p:nvPr/>
        </p:nvSpPr>
        <p:spPr>
          <a:xfrm>
            <a:off x="6267115" y="3429000"/>
            <a:ext cx="1071154" cy="395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669317-A1E5-A33E-ED76-90483A54BE4D}"/>
              </a:ext>
            </a:extLst>
          </p:cNvPr>
          <p:cNvSpPr txBox="1"/>
          <p:nvPr/>
        </p:nvSpPr>
        <p:spPr>
          <a:xfrm>
            <a:off x="6383827" y="2658761"/>
            <a:ext cx="665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5BB01F-BE48-7FC6-97A6-7AD6F1B8144D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5356874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7DDFF-BCC2-57D0-BB9C-F298C4A3D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F8C73-E55B-4FF1-C7BE-BB3FB5C8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graphs with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1564D-22CC-6B2A-3971-EBCC977B9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402859" cy="3189591"/>
          </a:xfrm>
        </p:spPr>
        <p:txBody>
          <a:bodyPr/>
          <a:lstStyle/>
          <a:p>
            <a:r>
              <a:rPr lang="en-US" dirty="0"/>
              <a:t>How should we input an arbitrary graph into a transformer?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review the key components of the transformer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Token inputs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Self-attention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Is there anything else?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004FF-E05C-07E9-C5CB-9BA3450E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73" y="2052501"/>
            <a:ext cx="4305300" cy="346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EBB790-B917-CD93-B29C-8EA0BD0CE1B4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196226329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D933-B456-7747-C98E-67E6DDCB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token ordering?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3E99C-2049-77B2-28EC-6C0D5DE9E5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65541" cy="1463093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Token order does not affect self-attention output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𝑠𝑜𝑓𝑡𝑚𝑎𝑥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3E99C-2049-77B2-28EC-6C0D5DE9E5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65541" cy="1463093"/>
              </a:xfrm>
              <a:blipFill>
                <a:blip r:embed="rId2"/>
                <a:stretch>
                  <a:fillRect l="-2381" t="-59483" b="-119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214406B-473A-59D8-DE13-C2320E36B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14" b="-1"/>
          <a:stretch>
            <a:fillRect/>
          </a:stretch>
        </p:blipFill>
        <p:spPr>
          <a:xfrm>
            <a:off x="1338849" y="3540861"/>
            <a:ext cx="9514301" cy="2677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1FF244-FD5C-A691-8876-B347A56D9F32}"/>
              </a:ext>
            </a:extLst>
          </p:cNvPr>
          <p:cNvSpPr txBox="1"/>
          <p:nvPr/>
        </p:nvSpPr>
        <p:spPr>
          <a:xfrm>
            <a:off x="5305167" y="6217920"/>
            <a:ext cx="3412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 token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1AC5F-460A-A579-FF59-36C2BC969273}"/>
              </a:ext>
            </a:extLst>
          </p:cNvPr>
          <p:cNvSpPr txBox="1"/>
          <p:nvPr/>
        </p:nvSpPr>
        <p:spPr>
          <a:xfrm>
            <a:off x="5196020" y="3117084"/>
            <a:ext cx="4780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 change position, but not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CB781-4ED3-A85D-31F5-493F4BA15BFE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00347501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C8D4F-11AF-0CF3-AF7E-B01F49BAB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7A2B-BCBF-632D-C003-D181B379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token ordering?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DDE9-EDE9-9B05-A624-A83BE359A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465541" cy="115108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Same predictions independent of word 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Equivalent to a bag of words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Can we fix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57B1C-B4EB-E4EC-5D45-85BE98670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14" b="-1"/>
          <a:stretch>
            <a:fillRect/>
          </a:stretch>
        </p:blipFill>
        <p:spPr>
          <a:xfrm>
            <a:off x="1338849" y="3540861"/>
            <a:ext cx="9514301" cy="2677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A8DAA9-0F75-C889-C8B4-62DE39C4DAF6}"/>
              </a:ext>
            </a:extLst>
          </p:cNvPr>
          <p:cNvSpPr txBox="1"/>
          <p:nvPr/>
        </p:nvSpPr>
        <p:spPr>
          <a:xfrm>
            <a:off x="5305167" y="6217920"/>
            <a:ext cx="34125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Swap token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3C385-FE26-F8BD-4948-49E224B63DD1}"/>
              </a:ext>
            </a:extLst>
          </p:cNvPr>
          <p:cNvSpPr txBox="1"/>
          <p:nvPr/>
        </p:nvSpPr>
        <p:spPr>
          <a:xfrm>
            <a:off x="4812240" y="2469074"/>
            <a:ext cx="2388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Identical outputs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5FEFAD-01AC-D0C4-9D76-D1734E7A1EC0}"/>
              </a:ext>
            </a:extLst>
          </p:cNvPr>
          <p:cNvGrpSpPr/>
          <p:nvPr/>
        </p:nvGrpSpPr>
        <p:grpSpPr>
          <a:xfrm>
            <a:off x="1257299" y="3019489"/>
            <a:ext cx="4533901" cy="713415"/>
            <a:chOff x="1257299" y="3019489"/>
            <a:chExt cx="4533901" cy="7134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B42D51-873B-AED1-E481-0A8C8231D962}"/>
                </a:ext>
              </a:extLst>
            </p:cNvPr>
            <p:cNvSpPr txBox="1"/>
            <p:nvPr/>
          </p:nvSpPr>
          <p:spPr>
            <a:xfrm>
              <a:off x="1949592" y="3019489"/>
              <a:ext cx="12204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Pooling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D827638-77F3-74DB-14CD-606A625EE160}"/>
                </a:ext>
              </a:extLst>
            </p:cNvPr>
            <p:cNvSpPr/>
            <p:nvPr/>
          </p:nvSpPr>
          <p:spPr>
            <a:xfrm>
              <a:off x="3170022" y="3078863"/>
              <a:ext cx="708454" cy="25058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CA6BE4E1-DD94-8A43-DD09-27602C308B59}"/>
                </a:ext>
              </a:extLst>
            </p:cNvPr>
            <p:cNvSpPr/>
            <p:nvPr/>
          </p:nvSpPr>
          <p:spPr>
            <a:xfrm rot="16200000">
              <a:off x="3332205" y="1273909"/>
              <a:ext cx="384089" cy="4533901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4551B81-4B09-7736-E17F-3EFBFF5BB611}"/>
              </a:ext>
            </a:extLst>
          </p:cNvPr>
          <p:cNvSpPr txBox="1"/>
          <p:nvPr/>
        </p:nvSpPr>
        <p:spPr>
          <a:xfrm>
            <a:off x="8662199" y="2977180"/>
            <a:ext cx="122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692064-338D-3105-04C0-8A2AB9328465}"/>
              </a:ext>
            </a:extLst>
          </p:cNvPr>
          <p:cNvSpPr/>
          <p:nvPr/>
        </p:nvSpPr>
        <p:spPr>
          <a:xfrm>
            <a:off x="8108605" y="3040398"/>
            <a:ext cx="708454" cy="2505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B71E0609-ADBB-9E68-00F5-2805C1634886}"/>
              </a:ext>
            </a:extLst>
          </p:cNvPr>
          <p:cNvSpPr/>
          <p:nvPr/>
        </p:nvSpPr>
        <p:spPr>
          <a:xfrm rot="16200000">
            <a:off x="8270788" y="1235444"/>
            <a:ext cx="384089" cy="45339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9C141-5A52-1A2F-2EE7-5ED98D1B51CA}"/>
              </a:ext>
            </a:extLst>
          </p:cNvPr>
          <p:cNvCxnSpPr>
            <a:cxnSpLocks/>
            <a:stCxn id="6" idx="2"/>
            <a:endCxn id="8" idx="3"/>
          </p:cNvCxnSpPr>
          <p:nvPr/>
        </p:nvCxnSpPr>
        <p:spPr>
          <a:xfrm flipH="1">
            <a:off x="3878476" y="2869184"/>
            <a:ext cx="2128251" cy="334972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6FBD15-9E22-2AEC-BBDA-56C43A8F77DB}"/>
              </a:ext>
            </a:extLst>
          </p:cNvPr>
          <p:cNvCxnSpPr>
            <a:cxnSpLocks/>
            <a:stCxn id="6" idx="2"/>
            <a:endCxn id="13" idx="1"/>
          </p:cNvCxnSpPr>
          <p:nvPr/>
        </p:nvCxnSpPr>
        <p:spPr>
          <a:xfrm>
            <a:off x="6006727" y="2869184"/>
            <a:ext cx="2101878" cy="296507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35C09D-B2DA-46B2-412B-DF53FE168118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83229308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FBF1-926F-2786-8EB0-AECFD08D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4CBF6-072B-8CE7-8D35-446186C9C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4952999" cy="27438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positional features to input tokens to encode word order information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Je = word 1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suis = word 2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etc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NLP, the positional encoding vectors are learnable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8DEC8-4F30-99D6-E44A-5D8851BFF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83278"/>
            <a:ext cx="5770187" cy="38841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3B9A5-F3CE-31EB-A2A1-70BE498A28DC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1845686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0DC3-E4D1-B239-D8D6-FCC5FFF0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805F5-0435-F4D1-6B3B-EDC254602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432589" cy="332399"/>
          </a:xfrm>
        </p:spPr>
        <p:txBody>
          <a:bodyPr/>
          <a:lstStyle/>
          <a:p>
            <a:r>
              <a:rPr lang="en-US" dirty="0"/>
              <a:t>How should we use each of these for graphs?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6907-38ED-9326-BFC2-F1254CC5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5"/>
          <a:stretch>
            <a:fillRect/>
          </a:stretch>
        </p:blipFill>
        <p:spPr>
          <a:xfrm>
            <a:off x="2209800" y="1958959"/>
            <a:ext cx="7772400" cy="34533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BA9A73-4578-E466-FFA0-22190557205D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08017896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FEA54-F4F0-2621-A5C5-556BA97EF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10E8-A672-E678-79F6-FFEBCEFE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graphs with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3E68A-F6EC-1E0B-48D5-30B735E54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084805" cy="20075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our transformer to take the following inputs: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Node features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Adjacency (edge) information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Edge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91CE6-51FA-9B08-783D-0B3C2A750B7C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7D876-E2D7-0B5E-E7D8-BAF246434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839" y="2778210"/>
            <a:ext cx="2862761" cy="240363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FB5DC2B-67B2-8A7C-0629-889F4D80A31D}"/>
              </a:ext>
            </a:extLst>
          </p:cNvPr>
          <p:cNvSpPr/>
          <p:nvPr/>
        </p:nvSpPr>
        <p:spPr>
          <a:xfrm>
            <a:off x="6227805" y="2001396"/>
            <a:ext cx="1071154" cy="395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3B1692-46C7-BBBA-2C18-78FDEB17A223}"/>
              </a:ext>
            </a:extLst>
          </p:cNvPr>
          <p:cNvSpPr txBox="1"/>
          <p:nvPr/>
        </p:nvSpPr>
        <p:spPr>
          <a:xfrm>
            <a:off x="6344517" y="1231157"/>
            <a:ext cx="665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7D549B-80B5-ACCB-970B-EC6E2E8BBCAE}"/>
              </a:ext>
            </a:extLst>
          </p:cNvPr>
          <p:cNvSpPr txBox="1">
            <a:spLocks/>
          </p:cNvSpPr>
          <p:nvPr/>
        </p:nvSpPr>
        <p:spPr>
          <a:xfrm>
            <a:off x="7298959" y="1231157"/>
            <a:ext cx="4153930" cy="16696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0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tabLst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58838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33463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components</a:t>
            </a:r>
          </a:p>
          <a:p>
            <a:pPr marL="917575" lvl="1" indent="-457200">
              <a:buFont typeface="+mj-lt"/>
              <a:buAutoNum type="alphaUcPeriod"/>
            </a:pPr>
            <a:r>
              <a:rPr lang="en-US" dirty="0"/>
              <a:t>Token inputs</a:t>
            </a:r>
          </a:p>
          <a:p>
            <a:pPr marL="917575" lvl="1" indent="-457200">
              <a:buFont typeface="+mj-lt"/>
              <a:buAutoNum type="alphaUcPeriod"/>
            </a:pPr>
            <a:r>
              <a:rPr lang="en-US" dirty="0"/>
              <a:t>Positional encoding</a:t>
            </a:r>
          </a:p>
          <a:p>
            <a:pPr marL="917575" lvl="1" indent="-457200">
              <a:buFont typeface="+mj-lt"/>
              <a:buAutoNum type="alphaUcPeriod"/>
            </a:pPr>
            <a:r>
              <a:rPr lang="en-US" dirty="0"/>
              <a:t>Self-attention</a:t>
            </a:r>
          </a:p>
        </p:txBody>
      </p:sp>
    </p:spTree>
    <p:extLst>
      <p:ext uri="{BB962C8B-B14F-4D97-AF65-F5344CB8AC3E}">
        <p14:creationId xmlns:p14="http://schemas.microsoft.com/office/powerpoint/2010/main" val="137982683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E40FC-897F-90BE-DAC8-6A0646BAC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00E8E-7B81-B667-E7CA-7C346B7A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graphs with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0204-C975-F384-B05B-39186977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084805" cy="20075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our transformer to take the following inputs: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Node features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/>
              <a:t>Adjacency information</a:t>
            </a:r>
            <a:endParaRPr lang="en-US" dirty="0"/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Edge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574CA-2655-0A43-8D29-DF7CF028D6EF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B2BB9-3954-A781-EA7B-08C1090F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839" y="2778210"/>
            <a:ext cx="2862761" cy="24036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D3171E-9C05-CA4C-1003-2BF7BB01FD7C}"/>
              </a:ext>
            </a:extLst>
          </p:cNvPr>
          <p:cNvSpPr txBox="1">
            <a:spLocks/>
          </p:cNvSpPr>
          <p:nvPr/>
        </p:nvSpPr>
        <p:spPr>
          <a:xfrm>
            <a:off x="7298959" y="1231157"/>
            <a:ext cx="4153930" cy="16696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0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tabLst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58838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33463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components</a:t>
            </a:r>
          </a:p>
          <a:p>
            <a:pPr marL="917575" lvl="1" indent="-457200">
              <a:buFont typeface="+mj-lt"/>
              <a:buAutoNum type="alphaUcPeriod"/>
            </a:pPr>
            <a:r>
              <a:rPr lang="en-US" dirty="0"/>
              <a:t>Token inputs</a:t>
            </a:r>
          </a:p>
          <a:p>
            <a:pPr marL="917575" lvl="1" indent="-457200">
              <a:buFont typeface="+mj-lt"/>
              <a:buAutoNum type="alphaUcPeriod"/>
            </a:pPr>
            <a:r>
              <a:rPr lang="en-US" dirty="0"/>
              <a:t>Positional encoding</a:t>
            </a:r>
          </a:p>
          <a:p>
            <a:pPr marL="917575" lvl="1" indent="-457200">
              <a:buFont typeface="+mj-lt"/>
              <a:buAutoNum type="alphaUcPeriod"/>
            </a:pPr>
            <a:r>
              <a:rPr lang="en-US" dirty="0"/>
              <a:t>Self-attention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38BE083-A955-232D-B647-13618C62C25C}"/>
              </a:ext>
            </a:extLst>
          </p:cNvPr>
          <p:cNvSpPr/>
          <p:nvPr/>
        </p:nvSpPr>
        <p:spPr>
          <a:xfrm>
            <a:off x="6227805" y="2001396"/>
            <a:ext cx="1071154" cy="395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C5D02-D454-BEA4-F453-470353F0C692}"/>
              </a:ext>
            </a:extLst>
          </p:cNvPr>
          <p:cNvSpPr txBox="1"/>
          <p:nvPr/>
        </p:nvSpPr>
        <p:spPr>
          <a:xfrm>
            <a:off x="6344517" y="1231157"/>
            <a:ext cx="665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03F3C8-7C3B-2F01-D185-6C41A69919E0}"/>
              </a:ext>
            </a:extLst>
          </p:cNvPr>
          <p:cNvSpPr txBox="1">
            <a:spLocks/>
          </p:cNvSpPr>
          <p:nvPr/>
        </p:nvSpPr>
        <p:spPr>
          <a:xfrm>
            <a:off x="1143000" y="4142333"/>
            <a:ext cx="6155959" cy="20790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0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tabLst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58838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33463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ways to do this 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We’ll consider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1 → A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2 → B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3 → C</a:t>
            </a:r>
          </a:p>
        </p:txBody>
      </p:sp>
    </p:spTree>
    <p:extLst>
      <p:ext uri="{BB962C8B-B14F-4D97-AF65-F5344CB8AC3E}">
        <p14:creationId xmlns:p14="http://schemas.microsoft.com/office/powerpoint/2010/main" val="87258955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9F60-574E-9D57-2239-DFE730AB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as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F9AB-1098-940D-9A46-456064B8A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860957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node features vectors as input 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Matches the idea of “attention as message passing” for a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fully connected </a:t>
            </a:r>
            <a:r>
              <a:rPr lang="en-US" dirty="0"/>
              <a:t>graph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AF1181-3AE7-E932-B456-8ECE21F78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03" y="3921210"/>
            <a:ext cx="2816157" cy="23645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6AB6A5-80B6-BD22-F418-1A2956C7A148}"/>
              </a:ext>
            </a:extLst>
          </p:cNvPr>
          <p:cNvGrpSpPr/>
          <p:nvPr/>
        </p:nvGrpSpPr>
        <p:grpSpPr>
          <a:xfrm>
            <a:off x="4751353" y="4185798"/>
            <a:ext cx="1071154" cy="1165390"/>
            <a:chOff x="6267115" y="2658761"/>
            <a:chExt cx="1071154" cy="1165390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75A0687F-D164-89DC-C069-689FB0118AD2}"/>
                </a:ext>
              </a:extLst>
            </p:cNvPr>
            <p:cNvSpPr/>
            <p:nvPr/>
          </p:nvSpPr>
          <p:spPr>
            <a:xfrm>
              <a:off x="6267115" y="3429000"/>
              <a:ext cx="1071154" cy="3951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D7AA15-55FE-E2FA-E388-D3A12ED58439}"/>
                </a:ext>
              </a:extLst>
            </p:cNvPr>
            <p:cNvSpPr txBox="1"/>
            <p:nvPr/>
          </p:nvSpPr>
          <p:spPr>
            <a:xfrm>
              <a:off x="6383827" y="2658761"/>
              <a:ext cx="66572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EEE3F10-E8D6-86B9-62DC-F1E21C953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35" y="3117855"/>
            <a:ext cx="2964195" cy="3028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857C0F-2796-4114-67B2-7212F33CEE27}"/>
              </a:ext>
            </a:extLst>
          </p:cNvPr>
          <p:cNvSpPr txBox="1"/>
          <p:nvPr/>
        </p:nvSpPr>
        <p:spPr>
          <a:xfrm>
            <a:off x="6096000" y="6089488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tokens = Node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489E4-378F-74D1-F5E4-05FDE0FA3B9E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1816708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C1A4-32EE-F089-6CC3-3294D72FC4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93972" y="99255"/>
            <a:ext cx="8262351" cy="886397"/>
          </a:xfrm>
        </p:spPr>
        <p:txBody>
          <a:bodyPr/>
          <a:lstStyle/>
          <a:p>
            <a:pPr algn="ctr"/>
            <a:r>
              <a:rPr lang="en-US" dirty="0"/>
              <a:t>Message passing as a general </a:t>
            </a:r>
            <a:r>
              <a:rPr lang="en-US" dirty="0" err="1"/>
              <a:t>GNN</a:t>
            </a:r>
            <a:r>
              <a:rPr lang="en-US" dirty="0"/>
              <a:t> framework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3860A-3205-327C-43DE-5E8ABB06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54" y="1141117"/>
            <a:ext cx="2083222" cy="18999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11F94-EAA4-65D9-8A00-125E3942E642}"/>
              </a:ext>
            </a:extLst>
          </p:cNvPr>
          <p:cNvSpPr txBox="1"/>
          <p:nvPr/>
        </p:nvSpPr>
        <p:spPr>
          <a:xfrm>
            <a:off x="550027" y="3041093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graph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FB2A4-E16A-2F37-1EF0-C9315F1529D5}"/>
              </a:ext>
            </a:extLst>
          </p:cNvPr>
          <p:cNvSpPr txBox="1"/>
          <p:nvPr/>
        </p:nvSpPr>
        <p:spPr>
          <a:xfrm>
            <a:off x="1811036" y="771785"/>
            <a:ext cx="159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node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18A3C4-078F-AC9C-A225-8218B209E1A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885444" y="1141117"/>
            <a:ext cx="722230" cy="169793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AA1E76-13BF-8798-5895-EC2A542524B0}"/>
              </a:ext>
            </a:extLst>
          </p:cNvPr>
          <p:cNvGrpSpPr/>
          <p:nvPr/>
        </p:nvGrpSpPr>
        <p:grpSpPr>
          <a:xfrm>
            <a:off x="2388275" y="1226013"/>
            <a:ext cx="9770115" cy="4640782"/>
            <a:chOff x="2246558" y="1877350"/>
            <a:chExt cx="9770115" cy="464078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58038BA-9FF4-9852-3859-755460DE7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876" y="1877350"/>
              <a:ext cx="3970853" cy="4640782"/>
            </a:xfrm>
            <a:prstGeom prst="rect">
              <a:avLst/>
            </a:prstGeom>
          </p:spPr>
        </p:pic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9829CB07-F3E7-6CE1-8700-6F1592E3FB39}"/>
                </a:ext>
              </a:extLst>
            </p:cNvPr>
            <p:cNvSpPr/>
            <p:nvPr/>
          </p:nvSpPr>
          <p:spPr>
            <a:xfrm>
              <a:off x="4733840" y="4766207"/>
              <a:ext cx="4976602" cy="71209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DC2CB3C-C5C2-73F9-753D-892805ACD3BF}"/>
                </a:ext>
              </a:extLst>
            </p:cNvPr>
            <p:cNvSpPr/>
            <p:nvPr/>
          </p:nvSpPr>
          <p:spPr>
            <a:xfrm>
              <a:off x="4733840" y="2677113"/>
              <a:ext cx="4976602" cy="784764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7F0794-1A0C-7F2A-2F34-5C36FE883939}"/>
                </a:ext>
              </a:extLst>
            </p:cNvPr>
            <p:cNvSpPr txBox="1"/>
            <p:nvPr/>
          </p:nvSpPr>
          <p:spPr>
            <a:xfrm>
              <a:off x="8026132" y="4937590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1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AB404B-F107-BE11-7E02-91073128B2F6}"/>
                </a:ext>
              </a:extLst>
            </p:cNvPr>
            <p:cNvSpPr txBox="1"/>
            <p:nvPr/>
          </p:nvSpPr>
          <p:spPr>
            <a:xfrm>
              <a:off x="8026131" y="2884829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2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DE9C5B3-1339-F460-1156-A3A327A0664B}"/>
                    </a:ext>
                  </a:extLst>
                </p:cNvPr>
                <p:cNvSpPr txBox="1"/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Input feature vectors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b="1" i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6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𝐱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DE9C5B3-1339-F460-1156-A3A327A06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5081418"/>
                  <a:ext cx="1838247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690" t="-4110" r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36F5DA1-A685-813F-51DE-071549173B9B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4084805" y="5543083"/>
              <a:ext cx="649034" cy="6126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75FF04-1850-4E3C-5275-F818B2CB69C1}"/>
                    </a:ext>
                  </a:extLst>
                </p:cNvPr>
                <p:cNvSpPr txBox="1"/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i="1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Message: </a:t>
                  </a:r>
                  <a:r>
                    <a:rPr lang="en-US" dirty="0">
                      <a:solidFill>
                        <a:schemeClr val="accent6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Updated feature vectors (embedding)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b="1" i="0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575FF04-1850-4E3C-5275-F818B2CB6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6558" y="3673650"/>
                  <a:ext cx="2988673" cy="923330"/>
                </a:xfrm>
                <a:prstGeom prst="rect">
                  <a:avLst/>
                </a:prstGeom>
                <a:blipFill>
                  <a:blip r:embed="rId5"/>
                  <a:stretch>
                    <a:fillRect t="-2740" r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DFC43B8-D1D6-6A7D-4F43-512B5DB5EFEA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 flipV="1">
              <a:off x="5235231" y="3989372"/>
              <a:ext cx="446803" cy="14594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6275E9-9299-72C5-279C-0EBD13FD0570}"/>
                </a:ext>
              </a:extLst>
            </p:cNvPr>
            <p:cNvSpPr txBox="1"/>
            <p:nvPr/>
          </p:nvSpPr>
          <p:spPr>
            <a:xfrm>
              <a:off x="7727894" y="3646543"/>
              <a:ext cx="428877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Layer Operations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Neighborhood message aggregation</a:t>
              </a:r>
            </a:p>
            <a:p>
              <a:pPr marL="342900" indent="-342900">
                <a:buAutoNum type="arabicPeriod"/>
              </a:pP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 message (embedding) update</a:t>
              </a:r>
              <a:endParaRPr 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123C965-E810-3004-5591-891A76CEB6CE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861844-A4F2-031A-0665-798B22D89DFC}"/>
              </a:ext>
            </a:extLst>
          </p:cNvPr>
          <p:cNvSpPr txBox="1"/>
          <p:nvPr/>
        </p:nvSpPr>
        <p:spPr>
          <a:xfrm>
            <a:off x="5052682" y="900512"/>
            <a:ext cx="2988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D0BC5-8221-9C18-F008-84AC8ACA5952}"/>
              </a:ext>
            </a:extLst>
          </p:cNvPr>
          <p:cNvSpPr txBox="1"/>
          <p:nvPr/>
        </p:nvSpPr>
        <p:spPr>
          <a:xfrm>
            <a:off x="4824695" y="5924348"/>
            <a:ext cx="3889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augmentation</a:t>
            </a:r>
          </a:p>
        </p:txBody>
      </p:sp>
    </p:spTree>
    <p:extLst>
      <p:ext uri="{BB962C8B-B14F-4D97-AF65-F5344CB8AC3E}">
        <p14:creationId xmlns:p14="http://schemas.microsoft.com/office/powerpoint/2010/main" val="396597544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ADD9B-4608-FF46-3C61-BC88B358D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57CB-183B-14A8-73A5-E7679979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as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9FA5F-6C38-4C6D-AF5E-63536370A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7860957" cy="22252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node features vectors as input 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Matches the idea of “attention as message passing” for a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fully connected </a:t>
            </a:r>
            <a:r>
              <a:rPr lang="en-US" dirty="0"/>
              <a:t>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to include </a:t>
            </a: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adjacency information for a graph that is not fully connected?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9F24D-FFD5-EAF5-7715-6D594297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03" y="3921210"/>
            <a:ext cx="2816157" cy="23645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BC210C-B8C2-7CED-64D3-E0177FE2D27A}"/>
              </a:ext>
            </a:extLst>
          </p:cNvPr>
          <p:cNvGrpSpPr/>
          <p:nvPr/>
        </p:nvGrpSpPr>
        <p:grpSpPr>
          <a:xfrm>
            <a:off x="4751353" y="4185798"/>
            <a:ext cx="1071154" cy="1165390"/>
            <a:chOff x="6267115" y="2658761"/>
            <a:chExt cx="1071154" cy="1165390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834D7D8E-C2C0-0385-67EE-6BA483742B9D}"/>
                </a:ext>
              </a:extLst>
            </p:cNvPr>
            <p:cNvSpPr/>
            <p:nvPr/>
          </p:nvSpPr>
          <p:spPr>
            <a:xfrm>
              <a:off x="6267115" y="3429000"/>
              <a:ext cx="1071154" cy="3951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5BECE8-710F-4C71-474A-82BC4A1E601B}"/>
                </a:ext>
              </a:extLst>
            </p:cNvPr>
            <p:cNvSpPr txBox="1"/>
            <p:nvPr/>
          </p:nvSpPr>
          <p:spPr>
            <a:xfrm>
              <a:off x="6383827" y="2658761"/>
              <a:ext cx="66572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178A0CB-9516-0F82-9830-9DD8FA44F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135" y="3117855"/>
            <a:ext cx="2964195" cy="3028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9AAD0-074D-4FE6-4539-04CE7BDC3F81}"/>
              </a:ext>
            </a:extLst>
          </p:cNvPr>
          <p:cNvSpPr txBox="1"/>
          <p:nvPr/>
        </p:nvSpPr>
        <p:spPr>
          <a:xfrm>
            <a:off x="6096000" y="6089488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tokens = Node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8A563-3670-578D-02EA-DABA665F1EAE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60671396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B3DD4-DBCB-434F-0236-DF9455448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4CB0-8F1B-4D77-CF37-F31AF5BFC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encodings for adjacency?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E5D93-3564-994E-F434-1C4E5721C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618838" cy="19697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Encode the adjacency information in the positional encodings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Indicates </a:t>
            </a:r>
            <a:r>
              <a:rPr lang="en-US" b="1" i="1" dirty="0"/>
              <a:t>where</a:t>
            </a:r>
            <a:r>
              <a:rPr lang="en-US" dirty="0"/>
              <a:t> a node is in the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How do we design the encoding?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1E0EF-8BA0-BF45-6497-A9D651FBD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03" y="3921210"/>
            <a:ext cx="2816157" cy="23645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5D0B0A9-757D-EE6A-861B-DBDCC404FE63}"/>
              </a:ext>
            </a:extLst>
          </p:cNvPr>
          <p:cNvGrpSpPr/>
          <p:nvPr/>
        </p:nvGrpSpPr>
        <p:grpSpPr>
          <a:xfrm>
            <a:off x="4751353" y="4185798"/>
            <a:ext cx="1071154" cy="1165390"/>
            <a:chOff x="6267115" y="2658761"/>
            <a:chExt cx="1071154" cy="1165390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427AFEC0-2597-712E-2006-6D21DDE99517}"/>
                </a:ext>
              </a:extLst>
            </p:cNvPr>
            <p:cNvSpPr/>
            <p:nvPr/>
          </p:nvSpPr>
          <p:spPr>
            <a:xfrm>
              <a:off x="6267115" y="3429000"/>
              <a:ext cx="1071154" cy="3951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D3CF53-5481-A222-F193-BF2BD64DFCD7}"/>
                </a:ext>
              </a:extLst>
            </p:cNvPr>
            <p:cNvSpPr txBox="1"/>
            <p:nvPr/>
          </p:nvSpPr>
          <p:spPr>
            <a:xfrm>
              <a:off x="6383827" y="2658761"/>
              <a:ext cx="66572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610892B-3115-E54F-CCCF-4CC673569FA5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242692-D8A2-EEBA-FAF5-4D1BFF2117FB}"/>
              </a:ext>
            </a:extLst>
          </p:cNvPr>
          <p:cNvGrpSpPr/>
          <p:nvPr/>
        </p:nvGrpSpPr>
        <p:grpSpPr>
          <a:xfrm>
            <a:off x="6071090" y="2717897"/>
            <a:ext cx="2862397" cy="3315144"/>
            <a:chOff x="6071090" y="2717897"/>
            <a:chExt cx="2862397" cy="33151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E8E287-BB59-3BC0-FB5D-C3D0AACB2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090" y="2774343"/>
              <a:ext cx="2671471" cy="32586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5D792D-2864-A01A-571E-706A9DC11E6E}"/>
                </a:ext>
              </a:extLst>
            </p:cNvPr>
            <p:cNvSpPr/>
            <p:nvPr/>
          </p:nvSpPr>
          <p:spPr>
            <a:xfrm>
              <a:off x="8570464" y="2717897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BAC3F5-2C91-2F77-1E83-23E5433D0DFE}"/>
                </a:ext>
              </a:extLst>
            </p:cNvPr>
            <p:cNvSpPr/>
            <p:nvPr/>
          </p:nvSpPr>
          <p:spPr>
            <a:xfrm>
              <a:off x="8656513" y="4972514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93CEAE-EF21-AC63-5BFE-976775A67611}"/>
              </a:ext>
            </a:extLst>
          </p:cNvPr>
          <p:cNvSpPr txBox="1"/>
          <p:nvPr/>
        </p:nvSpPr>
        <p:spPr>
          <a:xfrm>
            <a:off x="8416805" y="5551597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tokens = Node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28D97-914B-95D8-F03C-A9362BB62AFE}"/>
              </a:ext>
            </a:extLst>
          </p:cNvPr>
          <p:cNvSpPr txBox="1"/>
          <p:nvPr/>
        </p:nvSpPr>
        <p:spPr>
          <a:xfrm>
            <a:off x="8416805" y="4860402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Positional encoding?</a:t>
            </a:r>
          </a:p>
        </p:txBody>
      </p:sp>
    </p:spTree>
    <p:extLst>
      <p:ext uri="{BB962C8B-B14F-4D97-AF65-F5344CB8AC3E}">
        <p14:creationId xmlns:p14="http://schemas.microsoft.com/office/powerpoint/2010/main" val="124735926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6398-BEDB-7CBB-DDF4-27A6F9FD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tasks on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E5017-472C-A85D-2315-72127000A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371011" cy="9971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Structure-aware tasks – nodes are labeled by their </a:t>
            </a:r>
            <a:r>
              <a:rPr lang="en-US" b="1" dirty="0">
                <a:solidFill>
                  <a:srgbClr val="C00000"/>
                </a:solidFill>
              </a:rPr>
              <a:t>structural roles</a:t>
            </a:r>
            <a:r>
              <a:rPr lang="en-US" dirty="0"/>
              <a:t> in the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908F2-5700-37C2-1502-B8609198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081870"/>
            <a:ext cx="4419600" cy="165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D18179-3618-7F2B-7B5C-923E91364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944620"/>
            <a:ext cx="4419600" cy="165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60CD0-677C-527D-E92C-3EE3BBB7EF79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16E291-DF10-B06E-EB7B-49DF0987E600}"/>
              </a:ext>
            </a:extLst>
          </p:cNvPr>
          <p:cNvSpPr txBox="1">
            <a:spLocks/>
          </p:cNvSpPr>
          <p:nvPr/>
        </p:nvSpPr>
        <p:spPr>
          <a:xfrm>
            <a:off x="1143000" y="4125131"/>
            <a:ext cx="5371011" cy="6647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0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tabLst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58838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33463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Position-aware tasks are labeled by their </a:t>
            </a: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positions</a:t>
            </a:r>
            <a:r>
              <a:rPr lang="en-US" dirty="0"/>
              <a:t> in the graph</a:t>
            </a:r>
          </a:p>
        </p:txBody>
      </p:sp>
    </p:spTree>
    <p:extLst>
      <p:ext uri="{BB962C8B-B14F-4D97-AF65-F5344CB8AC3E}">
        <p14:creationId xmlns:p14="http://schemas.microsoft.com/office/powerpoint/2010/main" val="251765148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14E-BCAD-328F-9624-2631AFD7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Structure-aware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D8E8F-080E-80BD-EFC2-4002AEC8D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442622" cy="664797"/>
          </a:xfrm>
        </p:spPr>
        <p:txBody>
          <a:bodyPr/>
          <a:lstStyle/>
          <a:p>
            <a:r>
              <a:rPr lang="en-US" dirty="0"/>
              <a:t>We’ve seen that </a:t>
            </a:r>
            <a:r>
              <a:rPr lang="en-US" dirty="0" err="1"/>
              <a:t>GNNs</a:t>
            </a:r>
            <a:r>
              <a:rPr lang="en-US" dirty="0"/>
              <a:t> work well for differentiating nodes with different structural roles because they have different computation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858C6-BCC7-E7C5-29DB-4A4EA67C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4" y="2309308"/>
            <a:ext cx="4419600" cy="165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CBC9C2-6107-A8C0-AFDC-8CD15FCA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64" y="4331387"/>
            <a:ext cx="6718300" cy="180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63947-9C7B-F8DA-43A4-B0E078CE5E32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371007327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31FB-8565-8245-F840-19CD0234C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Position-aware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FB346-055C-F6E4-6013-2975D53F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23854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Ignoring node features, </a:t>
            </a:r>
            <a:r>
              <a:rPr lang="en-US" dirty="0" err="1"/>
              <a:t>GNNs</a:t>
            </a:r>
            <a:r>
              <a:rPr lang="en-US" dirty="0"/>
              <a:t> will fail on position-aware tasks if the computation graphs are the same due to structural symmetry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we address this?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0A162-AF07-B748-0E21-22472ACC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27" y="2420620"/>
            <a:ext cx="4419600" cy="165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C53E0-6DB9-F681-16D6-6F0B61348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977" y="4351020"/>
            <a:ext cx="5803900" cy="186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716DDA-5C29-6EC8-91DC-D436CBE85742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69756443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36BA-8123-4BE9-897C-53AECDE1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 for position aware graph tasks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FE256-CDD3-81FD-C89D-EC83DE4AE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71919" cy="115108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Randomly pick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an anchor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Represent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by their edge distance to the anchor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Anchor node serves as a coordinate axis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FE256-CDD3-81FD-C89D-EC83DE4AE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71919" cy="1151084"/>
              </a:xfrm>
              <a:blipFill>
                <a:blip r:embed="rId2"/>
                <a:stretch>
                  <a:fillRect l="-1958" t="-1087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DE48FAC-577B-E610-FCEB-BE58DE0C9417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F752C-168B-E551-038C-6CF7F100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87" y="3147025"/>
            <a:ext cx="5969000" cy="2425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5E346BD-C6FF-61E0-636E-F3BC568009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6068248"/>
                  </p:ext>
                </p:extLst>
              </p:nvPr>
            </p:nvGraphicFramePr>
            <p:xfrm>
              <a:off x="8666204" y="3658011"/>
              <a:ext cx="1757406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78703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878703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</a:tblGrid>
                  <a:tr h="249636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5E346BD-C6FF-61E0-636E-F3BC568009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66068248"/>
                  </p:ext>
                </p:extLst>
              </p:nvPr>
            </p:nvGraphicFramePr>
            <p:xfrm>
              <a:off x="8666204" y="3658011"/>
              <a:ext cx="1757406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878703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878703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449" t="-3448" r="-1449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3448" r="-100000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03448" r="-1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DB39F6-4CD7-6F39-C7AD-07931220378B}"/>
              </a:ext>
            </a:extLst>
          </p:cNvPr>
          <p:cNvSpPr txBox="1"/>
          <p:nvPr/>
        </p:nvSpPr>
        <p:spPr>
          <a:xfrm>
            <a:off x="7838646" y="3199989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Distances</a:t>
            </a:r>
          </a:p>
        </p:txBody>
      </p:sp>
    </p:spTree>
    <p:extLst>
      <p:ext uri="{BB962C8B-B14F-4D97-AF65-F5344CB8AC3E}">
        <p14:creationId xmlns:p14="http://schemas.microsoft.com/office/powerpoint/2010/main" val="104352339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8F286-7A05-9995-8FFD-0B161D214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A8684B-072F-114F-B6DC-083E7131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87" y="3147025"/>
            <a:ext cx="5969000" cy="242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6378E7-FFA6-79B1-4ECA-7136D7D8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 for position aware graph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0EED0-60DE-23FE-C432-8A909F84B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071919" cy="1483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Randomly pick more anchor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anchors can better characterize node position relative to different regions of the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anchors correspond to multiple coordinate axes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77BD-1A39-335D-DDC8-230E35529A15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DBFEB84-35B9-B797-E0D8-2AFBFE8D1E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250328"/>
                  </p:ext>
                </p:extLst>
              </p:nvPr>
            </p:nvGraphicFramePr>
            <p:xfrm>
              <a:off x="8666204" y="3658011"/>
              <a:ext cx="1757406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580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58580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58580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</a:tblGrid>
                  <a:tr h="249636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DBFEB84-35B9-B797-E0D8-2AFBFE8D1E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250328"/>
                  </p:ext>
                </p:extLst>
              </p:nvPr>
            </p:nvGraphicFramePr>
            <p:xfrm>
              <a:off x="8666204" y="3658011"/>
              <a:ext cx="1757406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58580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58580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58580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7872" t="-3448" r="-100000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174" t="-3448" r="-2174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3448" r="-204348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3448" r="-204348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D1CF32B-0F5E-B212-6F6B-79F66EF07F6C}"/>
              </a:ext>
            </a:extLst>
          </p:cNvPr>
          <p:cNvSpPr txBox="1"/>
          <p:nvPr/>
        </p:nvSpPr>
        <p:spPr>
          <a:xfrm>
            <a:off x="7838646" y="3199989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Distances</a:t>
            </a:r>
          </a:p>
        </p:txBody>
      </p:sp>
    </p:spTree>
    <p:extLst>
      <p:ext uri="{BB962C8B-B14F-4D97-AF65-F5344CB8AC3E}">
        <p14:creationId xmlns:p14="http://schemas.microsoft.com/office/powerpoint/2010/main" val="186623264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2E672-662C-4BBE-0EBA-5E2A7CDE9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595021-248A-240E-4BF0-178EDD8B9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28" y="3147025"/>
            <a:ext cx="6215492" cy="2981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F0EB8A-0450-1615-5BE9-70CA7134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 for position aware graph tasks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5989F4-F1D5-96A2-C26E-8E8C6BE6C7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071919" cy="107414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Generalize to an </a:t>
                </a:r>
                <a:r>
                  <a:rPr lang="en-US" b="1" i="1" dirty="0"/>
                  <a:t>anchor-set </a:t>
                </a:r>
                <a:r>
                  <a:rPr lang="en-US" dirty="0"/>
                  <a:t>– i.e. a set of nodes used as an anchor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Define the distance from a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to an anchor-set as the minimum of the edge distances to the nodes in the set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5989F4-F1D5-96A2-C26E-8E8C6BE6C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071919" cy="1074140"/>
              </a:xfrm>
              <a:blipFill>
                <a:blip r:embed="rId3"/>
                <a:stretch>
                  <a:fillRect l="-1958" t="-11628" r="-265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E6E6C59-5796-7479-A92C-E49F26398131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5B4A348-C631-6088-BA4C-4C5473FFE5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0555207"/>
                  </p:ext>
                </p:extLst>
              </p:nvPr>
            </p:nvGraphicFramePr>
            <p:xfrm>
              <a:off x="8666204" y="3658011"/>
              <a:ext cx="1757408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935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746634326"/>
                        </a:ext>
                      </a:extLst>
                    </a:gridCol>
                  </a:tblGrid>
                  <a:tr h="249636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5B4A348-C631-6088-BA4C-4C5473FFE5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0555207"/>
                  </p:ext>
                </p:extLst>
              </p:nvPr>
            </p:nvGraphicFramePr>
            <p:xfrm>
              <a:off x="8666204" y="3658011"/>
              <a:ext cx="1757408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935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7466343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448" r="-200000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5882" t="-3448" r="-105882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7143" t="-3448" r="-2857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3448" r="-300000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03448" r="-30000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533302-F3C3-E9CA-DD53-F1104CE860F6}"/>
              </a:ext>
            </a:extLst>
          </p:cNvPr>
          <p:cNvSpPr txBox="1"/>
          <p:nvPr/>
        </p:nvSpPr>
        <p:spPr>
          <a:xfrm>
            <a:off x="7838646" y="3199989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Distances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733A0A-A09D-B026-1F59-FE007B6537DF}"/>
                  </a:ext>
                </a:extLst>
              </p:cNvPr>
              <p:cNvSpPr txBox="1"/>
              <p:nvPr/>
            </p:nvSpPr>
            <p:spPr>
              <a:xfrm>
                <a:off x="8279296" y="4898189"/>
                <a:ext cx="297187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Anchor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cannot differentiate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but anchor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can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733A0A-A09D-B026-1F59-FE007B653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96" y="4898189"/>
                <a:ext cx="2971870" cy="923330"/>
              </a:xfrm>
              <a:prstGeom prst="rect">
                <a:avLst/>
              </a:prstGeom>
              <a:blipFill>
                <a:blip r:embed="rId5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1529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50F-6842-73F2-CF21-3476458F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anchor-set information used in </a:t>
            </a:r>
            <a:r>
              <a:rPr lang="en-US" dirty="0" err="1"/>
              <a:t>GNNs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9B5D5-A038-1F8C-5107-54C4D2A4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179011" cy="15563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position encoding as an augmented node feature (works well in practice)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Issue: this position encoding is not permutation invariant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rigorous solution is detailed in </a:t>
            </a:r>
            <a:r>
              <a:rPr lang="en-US" dirty="0">
                <a:hlinkClick r:id="rId2"/>
              </a:rPr>
              <a:t>Position-aware </a:t>
            </a:r>
            <a:r>
              <a:rPr lang="en-US" dirty="0" err="1">
                <a:hlinkClick r:id="rId2"/>
              </a:rPr>
              <a:t>GNNs</a:t>
            </a:r>
            <a:r>
              <a:rPr lang="en-US" dirty="0"/>
              <a:t> by You et al.</a:t>
            </a:r>
          </a:p>
        </p:txBody>
      </p:sp>
    </p:spTree>
    <p:extLst>
      <p:ext uri="{BB962C8B-B14F-4D97-AF65-F5344CB8AC3E}">
        <p14:creationId xmlns:p14="http://schemas.microsoft.com/office/powerpoint/2010/main" val="363561381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99C3E-1F43-9965-B148-42E4CFFA1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FADB-F217-4E24-CB44-0D1C6AC97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encodings for adjacency?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EEE79-2E50-4F93-8197-DBDC2F062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618838" cy="196977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Encode the adjacency information in the positional encodings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Indicates </a:t>
            </a:r>
            <a:r>
              <a:rPr lang="en-US" b="1" i="1" dirty="0"/>
              <a:t>where</a:t>
            </a:r>
            <a:r>
              <a:rPr lang="en-US" dirty="0"/>
              <a:t> a node is in the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How do we design the encoding?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9E84C-5620-EDF1-6EEE-A2FC68292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03" y="3921210"/>
            <a:ext cx="2816157" cy="23645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301C722-BBE3-3114-3885-A77008CEB54A}"/>
              </a:ext>
            </a:extLst>
          </p:cNvPr>
          <p:cNvGrpSpPr/>
          <p:nvPr/>
        </p:nvGrpSpPr>
        <p:grpSpPr>
          <a:xfrm>
            <a:off x="4751353" y="4185798"/>
            <a:ext cx="1071154" cy="1165390"/>
            <a:chOff x="6267115" y="2658761"/>
            <a:chExt cx="1071154" cy="1165390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A3915B2C-3B53-24AE-2C29-885C4FC346F7}"/>
                </a:ext>
              </a:extLst>
            </p:cNvPr>
            <p:cNvSpPr/>
            <p:nvPr/>
          </p:nvSpPr>
          <p:spPr>
            <a:xfrm>
              <a:off x="6267115" y="3429000"/>
              <a:ext cx="1071154" cy="3951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136EE1-9C3E-9B94-1DA4-B05EE8A5FB1A}"/>
                </a:ext>
              </a:extLst>
            </p:cNvPr>
            <p:cNvSpPr txBox="1"/>
            <p:nvPr/>
          </p:nvSpPr>
          <p:spPr>
            <a:xfrm>
              <a:off x="6383827" y="2658761"/>
              <a:ext cx="66572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FCBFE4-2687-7586-B46B-4808A42E8324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C080E8-0F17-9387-BF47-F09E36421144}"/>
              </a:ext>
            </a:extLst>
          </p:cNvPr>
          <p:cNvGrpSpPr/>
          <p:nvPr/>
        </p:nvGrpSpPr>
        <p:grpSpPr>
          <a:xfrm>
            <a:off x="6071090" y="2717897"/>
            <a:ext cx="2862397" cy="3315144"/>
            <a:chOff x="6071090" y="2717897"/>
            <a:chExt cx="2862397" cy="33151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ACA9C0-014A-45F8-939D-B53F851C5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090" y="2774343"/>
              <a:ext cx="2671471" cy="32586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B54BFE8-747E-8FF3-1B80-E0F260F83EE0}"/>
                </a:ext>
              </a:extLst>
            </p:cNvPr>
            <p:cNvSpPr/>
            <p:nvPr/>
          </p:nvSpPr>
          <p:spPr>
            <a:xfrm>
              <a:off x="8570464" y="2717897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9C2926-F6A9-0B3C-9DA8-E42B15D474E7}"/>
                </a:ext>
              </a:extLst>
            </p:cNvPr>
            <p:cNvSpPr/>
            <p:nvPr/>
          </p:nvSpPr>
          <p:spPr>
            <a:xfrm>
              <a:off x="8656513" y="4972514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F4A99A6-960B-A6A2-B20C-2B0B5F549B38}"/>
              </a:ext>
            </a:extLst>
          </p:cNvPr>
          <p:cNvSpPr txBox="1"/>
          <p:nvPr/>
        </p:nvSpPr>
        <p:spPr>
          <a:xfrm>
            <a:off x="8416805" y="5551597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tokens = Node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F08DE-12B2-9AEA-83FF-44F27FAC1EF6}"/>
              </a:ext>
            </a:extLst>
          </p:cNvPr>
          <p:cNvSpPr txBox="1"/>
          <p:nvPr/>
        </p:nvSpPr>
        <p:spPr>
          <a:xfrm>
            <a:off x="8416805" y="4860402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Positional encoding?</a:t>
            </a:r>
          </a:p>
        </p:txBody>
      </p:sp>
    </p:spTree>
    <p:extLst>
      <p:ext uri="{BB962C8B-B14F-4D97-AF65-F5344CB8AC3E}">
        <p14:creationId xmlns:p14="http://schemas.microsoft.com/office/powerpoint/2010/main" val="3567638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65D17-8E9F-83EC-D98C-48C97CE0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1F4A-8F25-0333-BB63-DC47D8273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Message passing as a general </a:t>
            </a:r>
            <a:r>
              <a:rPr lang="en-US" dirty="0" err="1"/>
              <a:t>GNN</a:t>
            </a:r>
            <a:r>
              <a:rPr lang="en-US" dirty="0"/>
              <a:t> framework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393225-5D43-9A1B-C464-D70B1350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763897" cy="7417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have covered a lot about the </a:t>
            </a:r>
            <a:r>
              <a:rPr lang="en-US" dirty="0" err="1"/>
              <a:t>GNN</a:t>
            </a:r>
            <a:r>
              <a:rPr lang="en-US" dirty="0"/>
              <a:t> design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can we say about the Graph Transformer design space?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DA3630-66C2-0FC1-52FC-1E2B4F356DD3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89D913-D32D-DAD7-FCB3-B2D865E392C8}"/>
              </a:ext>
            </a:extLst>
          </p:cNvPr>
          <p:cNvGrpSpPr/>
          <p:nvPr/>
        </p:nvGrpSpPr>
        <p:grpSpPr>
          <a:xfrm>
            <a:off x="947301" y="2369135"/>
            <a:ext cx="4895876" cy="4050242"/>
            <a:chOff x="263557" y="1957243"/>
            <a:chExt cx="4895876" cy="405024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155F39-7671-9E74-D74D-F72FBFDE7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072" y="2298968"/>
              <a:ext cx="2868463" cy="3352406"/>
            </a:xfrm>
            <a:prstGeom prst="rect">
              <a:avLst/>
            </a:prstGeom>
          </p:spPr>
        </p:pic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E7E4E13-FC67-0675-B4CD-A22E5E52A8F3}"/>
                </a:ext>
              </a:extLst>
            </p:cNvPr>
            <p:cNvSpPr/>
            <p:nvPr/>
          </p:nvSpPr>
          <p:spPr>
            <a:xfrm>
              <a:off x="840260" y="4415051"/>
              <a:ext cx="2502340" cy="50293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8B029B9-8021-519C-27E4-18DFFDE62F75}"/>
                </a:ext>
              </a:extLst>
            </p:cNvPr>
            <p:cNvSpPr/>
            <p:nvPr/>
          </p:nvSpPr>
          <p:spPr>
            <a:xfrm>
              <a:off x="840260" y="2785404"/>
              <a:ext cx="2502340" cy="71198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0DEC5B-D7C1-31EB-C588-5B3A830D17A5}"/>
                </a:ext>
              </a:extLst>
            </p:cNvPr>
            <p:cNvSpPr txBox="1"/>
            <p:nvPr/>
          </p:nvSpPr>
          <p:spPr>
            <a:xfrm>
              <a:off x="2912085" y="4481854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1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EC7E10-1823-3525-283F-13F89250E780}"/>
                </a:ext>
              </a:extLst>
            </p:cNvPr>
            <p:cNvSpPr txBox="1"/>
            <p:nvPr/>
          </p:nvSpPr>
          <p:spPr>
            <a:xfrm>
              <a:off x="2845897" y="2976797"/>
              <a:ext cx="15932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Layer 2</a:t>
              </a:r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65BA38B-ECA7-077B-DDD1-037FE61CEC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827" y="4097663"/>
              <a:ext cx="446803" cy="145943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54032D-118A-58DD-B6E9-65700E405C88}"/>
                </a:ext>
              </a:extLst>
            </p:cNvPr>
            <p:cNvSpPr txBox="1"/>
            <p:nvPr/>
          </p:nvSpPr>
          <p:spPr>
            <a:xfrm>
              <a:off x="2716910" y="3513399"/>
              <a:ext cx="244252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Layer Operations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Message aggregation</a:t>
              </a:r>
            </a:p>
            <a:p>
              <a:pPr marL="342900" indent="-342900">
                <a:buAutoNum type="arabicPeriod"/>
              </a:pPr>
              <a:r>
                <a:rPr lang="en-US" sz="14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Embedding update</a:t>
              </a:r>
              <a:endParaRPr lang="en-US" sz="1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C14496-EBF7-5AF9-4C43-119FD52C9D26}"/>
                </a:ext>
              </a:extLst>
            </p:cNvPr>
            <p:cNvSpPr txBox="1"/>
            <p:nvPr/>
          </p:nvSpPr>
          <p:spPr>
            <a:xfrm>
              <a:off x="653861" y="1957243"/>
              <a:ext cx="29886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Learning objective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60E38DC-A34D-1E72-86DC-570D90D152EA}"/>
                </a:ext>
              </a:extLst>
            </p:cNvPr>
            <p:cNvSpPr txBox="1"/>
            <p:nvPr/>
          </p:nvSpPr>
          <p:spPr>
            <a:xfrm>
              <a:off x="263557" y="5638153"/>
              <a:ext cx="38894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 augmentation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CB639A0-657D-94F4-7539-467FDC9E770C}"/>
              </a:ext>
            </a:extLst>
          </p:cNvPr>
          <p:cNvSpPr/>
          <p:nvPr/>
        </p:nvSpPr>
        <p:spPr>
          <a:xfrm>
            <a:off x="1235679" y="2083053"/>
            <a:ext cx="4530811" cy="442483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9DA65-4819-B8A3-D7AD-6984BA520D69}"/>
              </a:ext>
            </a:extLst>
          </p:cNvPr>
          <p:cNvSpPr txBox="1"/>
          <p:nvPr/>
        </p:nvSpPr>
        <p:spPr>
          <a:xfrm>
            <a:off x="2351905" y="2060638"/>
            <a:ext cx="22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GNN</a:t>
            </a:r>
            <a:r>
              <a:rPr lang="en-US" dirty="0"/>
              <a:t> Design Space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D1348A-A100-831B-08BA-1588CCF88B72}"/>
              </a:ext>
            </a:extLst>
          </p:cNvPr>
          <p:cNvSpPr/>
          <p:nvPr/>
        </p:nvSpPr>
        <p:spPr>
          <a:xfrm>
            <a:off x="6677670" y="2083053"/>
            <a:ext cx="4530811" cy="442483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42EB77-E4FA-3DD7-F331-452D037EFDD3}"/>
              </a:ext>
            </a:extLst>
          </p:cNvPr>
          <p:cNvSpPr txBox="1"/>
          <p:nvPr/>
        </p:nvSpPr>
        <p:spPr>
          <a:xfrm>
            <a:off x="7235783" y="2083053"/>
            <a:ext cx="341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 Transformer Design Space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606CC5-C4E3-B632-28C1-AEBA0AF354F7}"/>
              </a:ext>
            </a:extLst>
          </p:cNvPr>
          <p:cNvSpPr txBox="1"/>
          <p:nvPr/>
        </p:nvSpPr>
        <p:spPr>
          <a:xfrm>
            <a:off x="8526934" y="3388689"/>
            <a:ext cx="8322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986484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480F-F14B-BD90-727A-D0C367BC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distances for transformer 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50D0C-C85A-9B8F-8309-F8F81737E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Works well in many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Especially good for tasks that require counting cycles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CFE28-93A0-B5B7-172D-D71618CC6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21" y="1355540"/>
            <a:ext cx="3600512" cy="1727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F4AD74-DC79-9C49-9A30-723840B690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6481329"/>
                  </p:ext>
                </p:extLst>
              </p:nvPr>
            </p:nvGraphicFramePr>
            <p:xfrm>
              <a:off x="7055153" y="4882212"/>
              <a:ext cx="1757408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935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746634326"/>
                        </a:ext>
                      </a:extLst>
                    </a:gridCol>
                  </a:tblGrid>
                  <a:tr h="249636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7F4AD74-DC79-9C49-9A30-723840B690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6481329"/>
                  </p:ext>
                </p:extLst>
              </p:nvPr>
            </p:nvGraphicFramePr>
            <p:xfrm>
              <a:off x="7055153" y="4882212"/>
              <a:ext cx="1757408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935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7466343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857" r="-2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8824" r="-105882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r="-2857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57" t="-100000" r="-30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57" t="-200000" r="-3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6E17280-591D-E35B-98D2-2A63F53C1311}"/>
              </a:ext>
            </a:extLst>
          </p:cNvPr>
          <p:cNvSpPr txBox="1"/>
          <p:nvPr/>
        </p:nvSpPr>
        <p:spPr>
          <a:xfrm>
            <a:off x="6096000" y="4484657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Distances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2CD61-A5A0-CA59-8904-82D48D5E5140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CDDFC8-6EA8-21E7-A2E9-DC830A4F7D37}"/>
              </a:ext>
            </a:extLst>
          </p:cNvPr>
          <p:cNvSpPr/>
          <p:nvPr/>
        </p:nvSpPr>
        <p:spPr>
          <a:xfrm>
            <a:off x="6831413" y="5239123"/>
            <a:ext cx="2204884" cy="38345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0882CB-6407-E448-7104-61A72824DEE8}"/>
              </a:ext>
            </a:extLst>
          </p:cNvPr>
          <p:cNvGrpSpPr/>
          <p:nvPr/>
        </p:nvGrpSpPr>
        <p:grpSpPr>
          <a:xfrm>
            <a:off x="9128442" y="3168495"/>
            <a:ext cx="2862397" cy="3315144"/>
            <a:chOff x="6071090" y="2717897"/>
            <a:chExt cx="2862397" cy="33151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DF5B3F-2907-43EB-40E1-6B27A2BD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090" y="2774343"/>
              <a:ext cx="2671471" cy="32586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26651A-193A-9A5A-B121-5BE7CBA56FC8}"/>
                </a:ext>
              </a:extLst>
            </p:cNvPr>
            <p:cNvSpPr/>
            <p:nvPr/>
          </p:nvSpPr>
          <p:spPr>
            <a:xfrm>
              <a:off x="8570464" y="2717897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3EC5CAC-ADC0-54BF-0916-372EFF8C8C84}"/>
                </a:ext>
              </a:extLst>
            </p:cNvPr>
            <p:cNvSpPr/>
            <p:nvPr/>
          </p:nvSpPr>
          <p:spPr>
            <a:xfrm>
              <a:off x="8656513" y="4972514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7A3310-BB97-3AD3-702E-04BE7C5B02BE}"/>
              </a:ext>
            </a:extLst>
          </p:cNvPr>
          <p:cNvCxnSpPr>
            <a:stCxn id="9" idx="3"/>
          </p:cNvCxnSpPr>
          <p:nvPr/>
        </p:nvCxnSpPr>
        <p:spPr>
          <a:xfrm>
            <a:off x="9036297" y="5430852"/>
            <a:ext cx="39529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30441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08206-A83C-5D53-07C2-B9D48F3C5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E1613-C6ED-27BD-E3FF-30F9CDF8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distances for transformer 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7AFED-5A7B-5E61-E8A1-C83F33526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38625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Works well in many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Especially good for tasks that require counting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 not well suited for structure-aware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What else can we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77FA6-4EA7-96C7-D3D6-E99D911E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21" y="1355540"/>
            <a:ext cx="3600512" cy="1727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6F35BC-8846-3DE1-CC2B-F15594851F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55153" y="4882212"/>
              <a:ext cx="1757408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935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746634326"/>
                        </a:ext>
                      </a:extLst>
                    </a:gridCol>
                  </a:tblGrid>
                  <a:tr h="249636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A6F35BC-8846-3DE1-CC2B-F15594851FB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55153" y="4882212"/>
              <a:ext cx="1757408" cy="109728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3935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7466343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857" r="-20000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8824" r="-105882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r="-2857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57" t="-100000" r="-300000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57" t="-200000" r="-30000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471FE98-0A06-A846-B89C-FF78AA5F586A}"/>
              </a:ext>
            </a:extLst>
          </p:cNvPr>
          <p:cNvSpPr txBox="1"/>
          <p:nvPr/>
        </p:nvSpPr>
        <p:spPr>
          <a:xfrm>
            <a:off x="6096000" y="4484657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Distances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868DA5-3A56-817D-FE65-F24DC0D62889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4D1C82-55A3-9393-4083-BCF31310D1AC}"/>
              </a:ext>
            </a:extLst>
          </p:cNvPr>
          <p:cNvSpPr/>
          <p:nvPr/>
        </p:nvSpPr>
        <p:spPr>
          <a:xfrm>
            <a:off x="6831413" y="5239123"/>
            <a:ext cx="2204884" cy="38345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C906A8-FFE7-DB88-21A1-B36C2DE1F97E}"/>
              </a:ext>
            </a:extLst>
          </p:cNvPr>
          <p:cNvGrpSpPr/>
          <p:nvPr/>
        </p:nvGrpSpPr>
        <p:grpSpPr>
          <a:xfrm>
            <a:off x="9128442" y="3168495"/>
            <a:ext cx="2862397" cy="3315144"/>
            <a:chOff x="6071090" y="2717897"/>
            <a:chExt cx="2862397" cy="33151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8C62E8-1D7C-8E2D-F75C-116782EBC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090" y="2774343"/>
              <a:ext cx="2671471" cy="32586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9AD80-5276-E072-0B4E-6BCC94FB6EC6}"/>
                </a:ext>
              </a:extLst>
            </p:cNvPr>
            <p:cNvSpPr/>
            <p:nvPr/>
          </p:nvSpPr>
          <p:spPr>
            <a:xfrm>
              <a:off x="8570464" y="2717897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2C3D03-F295-B252-795A-CF859F9FAAB2}"/>
                </a:ext>
              </a:extLst>
            </p:cNvPr>
            <p:cNvSpPr/>
            <p:nvPr/>
          </p:nvSpPr>
          <p:spPr>
            <a:xfrm>
              <a:off x="8656513" y="4972514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634395-EA84-72EE-2AF1-942527ACE562}"/>
              </a:ext>
            </a:extLst>
          </p:cNvPr>
          <p:cNvCxnSpPr>
            <a:stCxn id="9" idx="3"/>
          </p:cNvCxnSpPr>
          <p:nvPr/>
        </p:nvCxnSpPr>
        <p:spPr>
          <a:xfrm>
            <a:off x="9036297" y="5430852"/>
            <a:ext cx="39529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01DCD55-56C7-7525-E8A4-FC66DA1B7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535" y="3168495"/>
            <a:ext cx="3335594" cy="1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749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4DF7-D388-4C0A-6B68-2B31CD8C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14EDD-FDBD-B937-DE9F-B732A42F0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10907162" cy="481343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graph Laplacian,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, of a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simple undirected network </a:t>
                </a:r>
                <a:r>
                  <a:rPr lang="en-US" dirty="0"/>
                  <a:t>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with elements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𝑡h𝑒𝑟𝑒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𝑒𝑑𝑔𝑒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𝑓𝑟𝑜𝑚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degree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Kronecker delta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Matrix form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weighted networks</a:t>
                </a:r>
                <a:r>
                  <a:rPr lang="en-US" dirty="0"/>
                  <a:t>, substitute the weighted adjacency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 extensions for networks with self-edges or directed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14EDD-FDBD-B937-DE9F-B732A42F0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10907162" cy="4813434"/>
              </a:xfrm>
              <a:blipFill>
                <a:blip r:embed="rId3"/>
                <a:stretch>
                  <a:fillRect l="-1733" t="-2532" r="-3130" b="-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8337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F0B0-2111-6BBE-3D15-A751B2D4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Eigenvector positional encodings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614BB-C369-C3D9-E494-7BFC2CF977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27365" cy="248837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Laplacian matrix,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, captures graph structure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Its Eigenvectors encode this structure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Multiplicity of zero eigenvalue equals number of connected components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Second smallest eigenvalue is a measure of graph connectivity 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Eigenvectors partition the graph into communities via sign structure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use these as positional encoding for transformers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1614BB-C369-C3D9-E494-7BFC2CF977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27365" cy="2488374"/>
              </a:xfrm>
              <a:blipFill>
                <a:blip r:embed="rId2"/>
                <a:stretch>
                  <a:fillRect l="-1737" t="-507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AAC48-E6E2-0A9B-7D2C-5DE707535A72}"/>
                  </a:ext>
                </a:extLst>
              </p:cNvPr>
              <p:cNvSpPr txBox="1"/>
              <p:nvPr/>
            </p:nvSpPr>
            <p:spPr>
              <a:xfrm>
                <a:off x="901497" y="4147126"/>
                <a:ext cx="23210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𝐋𝐱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FAAC48-E6E2-0A9B-7D2C-5DE707535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97" y="4147126"/>
                <a:ext cx="232102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FAE2D-FC00-4174-3A43-C0B8C0B45801}"/>
                  </a:ext>
                </a:extLst>
              </p:cNvPr>
              <p:cNvSpPr txBox="1"/>
              <p:nvPr/>
            </p:nvSpPr>
            <p:spPr>
              <a:xfrm>
                <a:off x="1450874" y="4572946"/>
                <a:ext cx="50089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nodes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dimensional vector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scalar Eigenvalue</a:t>
                </a:r>
                <a:endParaRPr lang="en-US" i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FFAE2D-FC00-4174-3A43-C0B8C0B45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874" y="4572946"/>
                <a:ext cx="5008920" cy="923330"/>
              </a:xfrm>
              <a:prstGeom prst="rect">
                <a:avLst/>
              </a:prstGeom>
              <a:blipFill>
                <a:blip r:embed="rId4"/>
                <a:stretch>
                  <a:fillRect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BA745B-F6A1-6302-E543-9A9604CC3AA2}"/>
              </a:ext>
            </a:extLst>
          </p:cNvPr>
          <p:cNvSpPr txBox="1"/>
          <p:nvPr/>
        </p:nvSpPr>
        <p:spPr>
          <a:xfrm>
            <a:off x="1405287" y="3813638"/>
            <a:ext cx="1817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Refresher</a:t>
            </a:r>
          </a:p>
        </p:txBody>
      </p:sp>
    </p:spTree>
    <p:extLst>
      <p:ext uri="{BB962C8B-B14F-4D97-AF65-F5344CB8AC3E}">
        <p14:creationId xmlns:p14="http://schemas.microsoft.com/office/powerpoint/2010/main" val="65991543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CC2A5-3044-8920-FE19-5F053566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9165-1571-B4A2-AB1C-9DA6C32E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Eigenvector positional 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926C4-3399-9302-5815-D73B374D7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259097" cy="166968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Creating positional encodings from Eigenvectors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Eigenvectors,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Stack left to right to form a matrix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row is positional encoding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926C4-3399-9302-5815-D73B374D7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259097" cy="1669688"/>
              </a:xfrm>
              <a:blipFill>
                <a:blip r:embed="rId2"/>
                <a:stretch>
                  <a:fillRect l="-2151" t="-7519" b="-9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A05F1A0-F1C4-40CE-BEF9-53BEA33D99F8}"/>
              </a:ext>
            </a:extLst>
          </p:cNvPr>
          <p:cNvGrpSpPr/>
          <p:nvPr/>
        </p:nvGrpSpPr>
        <p:grpSpPr>
          <a:xfrm>
            <a:off x="7366819" y="3650332"/>
            <a:ext cx="4291781" cy="2567588"/>
            <a:chOff x="7256206" y="3650332"/>
            <a:chExt cx="4291781" cy="25675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849830-0E7B-B2CF-DF39-3DEBACA00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235" r="25734"/>
            <a:stretch>
              <a:fillRect/>
            </a:stretch>
          </p:blipFill>
          <p:spPr>
            <a:xfrm>
              <a:off x="7256206" y="3650332"/>
              <a:ext cx="4291781" cy="256758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C1E0D9-94E2-3090-105E-76F279EAA55B}"/>
                </a:ext>
              </a:extLst>
            </p:cNvPr>
            <p:cNvSpPr/>
            <p:nvPr/>
          </p:nvSpPr>
          <p:spPr>
            <a:xfrm>
              <a:off x="8266471" y="4903839"/>
              <a:ext cx="1828800" cy="3097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67A7B24-8E3D-212F-A1C3-7FCA06E41E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8023276"/>
                  </p:ext>
                </p:extLst>
              </p:nvPr>
            </p:nvGraphicFramePr>
            <p:xfrm>
              <a:off x="8743842" y="1378868"/>
              <a:ext cx="1757408" cy="1828800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3935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746634326"/>
                        </a:ext>
                      </a:extLst>
                    </a:gridCol>
                  </a:tblGrid>
                  <a:tr h="2496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𝐞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𝐞</m:t>
                                    </m:r>
                                  </m:e>
                                  <m:sub>
                                    <m:r>
                                      <a:rPr lang="en-US" b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𝐞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5000"/>
                            <a:lumOff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611347"/>
                      </a:ext>
                    </a:extLst>
                  </a:tr>
                  <a:tr h="24963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51044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B67A7B24-8E3D-212F-A1C3-7FCA06E41E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8023276"/>
                  </p:ext>
                </p:extLst>
              </p:nvPr>
            </p:nvGraphicFramePr>
            <p:xfrm>
              <a:off x="8743842" y="1378868"/>
              <a:ext cx="1757408" cy="1828800"/>
            </p:xfrm>
            <a:graphic>
              <a:graphicData uri="http://schemas.openxmlformats.org/drawingml/2006/table">
                <a:tbl>
                  <a:tblPr firstRow="1" bandRow="1">
                    <a:tableStyleId>{5A111915-BE36-4E01-A7E5-04B1672EAD32}</a:tableStyleId>
                  </a:tblPr>
                  <a:tblGrid>
                    <a:gridCol w="439352">
                      <a:extLst>
                        <a:ext uri="{9D8B030D-6E8A-4147-A177-3AD203B41FA5}">
                          <a16:colId xmlns:a16="http://schemas.microsoft.com/office/drawing/2014/main" val="2358955279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66616017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419958124"/>
                        </a:ext>
                      </a:extLst>
                    </a:gridCol>
                    <a:gridCol w="439352">
                      <a:extLst>
                        <a:ext uri="{9D8B030D-6E8A-4147-A177-3AD203B41FA5}">
                          <a16:colId xmlns:a16="http://schemas.microsoft.com/office/drawing/2014/main" val="274663432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857" t="-6897" r="-302857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857" t="-6897" r="-202857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6897" r="-5714" b="-4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19531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2415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465893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5000"/>
                            <a:lumOff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61134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551044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37CACE6-D2FA-44FF-8D38-0026791D71AD}"/>
              </a:ext>
            </a:extLst>
          </p:cNvPr>
          <p:cNvSpPr txBox="1"/>
          <p:nvPr/>
        </p:nvSpPr>
        <p:spPr>
          <a:xfrm>
            <a:off x="7580450" y="1838898"/>
            <a:ext cx="1069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nodes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CC6F83-CE4A-D0B6-3BEB-0366B512E484}"/>
              </a:ext>
            </a:extLst>
          </p:cNvPr>
          <p:cNvCxnSpPr/>
          <p:nvPr/>
        </p:nvCxnSpPr>
        <p:spPr>
          <a:xfrm flipV="1">
            <a:off x="8649929" y="1607468"/>
            <a:ext cx="0" cy="1600200"/>
          </a:xfrm>
          <a:prstGeom prst="straightConnector1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5EC3D1-79CC-8BB7-E84A-8937212EF942}"/>
                  </a:ext>
                </a:extLst>
              </p:cNvPr>
              <p:cNvSpPr txBox="1"/>
              <p:nvPr/>
            </p:nvSpPr>
            <p:spPr>
              <a:xfrm>
                <a:off x="10501250" y="2489076"/>
                <a:ext cx="804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5EC3D1-79CC-8BB7-E84A-8937212EF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250" y="2489076"/>
                <a:ext cx="804008" cy="369332"/>
              </a:xfrm>
              <a:prstGeom prst="rect">
                <a:avLst/>
              </a:prstGeom>
              <a:blipFill>
                <a:blip r:embed="rId5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DC5DB1-0A64-E14F-D29B-F77FFDD9C173}"/>
              </a:ext>
            </a:extLst>
          </p:cNvPr>
          <p:cNvCxnSpPr/>
          <p:nvPr/>
        </p:nvCxnSpPr>
        <p:spPr>
          <a:xfrm flipH="1">
            <a:off x="8826910" y="2673742"/>
            <a:ext cx="1452716" cy="2849529"/>
          </a:xfrm>
          <a:prstGeom prst="straightConnector1">
            <a:avLst/>
          </a:prstGeom>
          <a:ln w="28575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4F2B214-D812-7B0C-B41B-46A6E77117D1}"/>
              </a:ext>
            </a:extLst>
          </p:cNvPr>
          <p:cNvSpPr txBox="1"/>
          <p:nvPr/>
        </p:nvSpPr>
        <p:spPr>
          <a:xfrm>
            <a:off x="4759205" y="5338605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Positional encoding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3D8F4-4B51-0169-D56B-BC8411F3FF03}"/>
              </a:ext>
            </a:extLst>
          </p:cNvPr>
          <p:cNvSpPr txBox="1"/>
          <p:nvPr/>
        </p:nvSpPr>
        <p:spPr>
          <a:xfrm>
            <a:off x="4759205" y="5848588"/>
            <a:ext cx="34125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features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824FAD-7200-C2CE-F29A-A09C3DBBC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871" y="3696454"/>
            <a:ext cx="1981200" cy="2336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93671B-9843-C354-4990-0F88A9E6080B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2188556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294F-534C-896C-26D0-F9F80121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sign ambiguity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8C466-A86E-E6D7-8624-2FFEA98B8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741881" cy="189282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a Laplacian eigenvector such that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This implies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𝐋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also a Laplacian eigenvector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sign choice is arbitrary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B8C466-A86E-E6D7-8624-2FFEA98B8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741881" cy="1892826"/>
              </a:xfrm>
              <a:blipFill>
                <a:blip r:embed="rId2"/>
                <a:stretch>
                  <a:fillRect l="-3097" t="-6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8C748E-2E18-D7ED-90D4-F70B27D3F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26" y="1083278"/>
            <a:ext cx="43688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1F454-90BD-6D32-9C48-B9811B2D5193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256958745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89EBC-11A5-CE58-CFC1-ACD28D5DB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1A44-3BF5-C6DE-F6F3-3918BE1D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sign ambiguity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3D69F-BAC5-E740-68AF-265CC8B43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1" y="1188719"/>
                <a:ext cx="5508522" cy="215417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if we picked the other sign?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Then </a:t>
                </a:r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the input positional encoding changes, and the model output changes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eigenvectors,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sign choices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D3D69F-BAC5-E740-68AF-265CC8B43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1" y="1188719"/>
                <a:ext cx="5508522" cy="2154179"/>
              </a:xfrm>
              <a:blipFill>
                <a:blip r:embed="rId2"/>
                <a:stretch>
                  <a:fillRect l="-3226" t="-5848" b="-7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A7D7DED-BAC7-76A5-3EF4-1D94BA27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26" y="1083278"/>
            <a:ext cx="4368800" cy="440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63E35-0D7A-8030-2381-BED07C4BF722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</p:spTree>
    <p:extLst>
      <p:ext uri="{BB962C8B-B14F-4D97-AF65-F5344CB8AC3E}">
        <p14:creationId xmlns:p14="http://schemas.microsoft.com/office/powerpoint/2010/main" val="429074524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CC16-C10F-1768-18B4-CFFA214A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596CD-DEF7-724E-5830-9D9079F9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Laplacian eigenvector sign ambiguity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595913-252C-F8BA-4873-D52C26610F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674942" cy="337630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Build a neural network that is invariant to sign choices (i.e., the outputs won’t change with sign choice)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Theorem (single input):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(i.e.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sign invariant) if and only if there is a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accent6">
                      <a:lumMod val="75000"/>
                      <a:lumOff val="25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Theorem (multiple inputs):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sign invariant, then there exist functions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595913-252C-F8BA-4873-D52C26610F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674942" cy="3376309"/>
              </a:xfrm>
              <a:blipFill>
                <a:blip r:embed="rId2"/>
                <a:stretch>
                  <a:fillRect l="-1835" t="-3745" r="-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766801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32F1-056A-372A-EB8E-9EDF5FA5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SignNet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30657-DF04-97E5-B036-1F6173731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369710" cy="189282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As proposed by Lim et al.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344488"/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75000"/>
                        <a:lumOff val="25000"/>
                      </a:schemeClr>
                    </a:solidFill>
                  </a:rPr>
                  <a:t> are neural networks</a:t>
                </a:r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number of eigenvectors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SignNet</a:t>
                </a:r>
                <a:r>
                  <a:rPr lang="en-US" dirty="0"/>
                  <a:t> can express all sign invariant functions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930657-DF04-97E5-B036-1F6173731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369710" cy="1892826"/>
              </a:xfrm>
              <a:blipFill>
                <a:blip r:embed="rId2"/>
                <a:stretch>
                  <a:fillRect l="-2124" t="-6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AD1680B-39AB-E050-CDA0-F9915165294D}"/>
              </a:ext>
            </a:extLst>
          </p:cNvPr>
          <p:cNvSpPr txBox="1"/>
          <p:nvPr/>
        </p:nvSpPr>
        <p:spPr>
          <a:xfrm>
            <a:off x="4610887" y="6596390"/>
            <a:ext cx="2842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/pdf/2202.13013</a:t>
            </a:r>
          </a:p>
        </p:txBody>
      </p:sp>
    </p:spTree>
    <p:extLst>
      <p:ext uri="{BB962C8B-B14F-4D97-AF65-F5344CB8AC3E}">
        <p14:creationId xmlns:p14="http://schemas.microsoft.com/office/powerpoint/2010/main" val="48480646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F1A2-3DD7-6A6B-CD57-6CDDA66C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SignNet</a:t>
            </a:r>
            <a:r>
              <a:rPr lang="en-US" dirty="0"/>
              <a:t>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81456-8B36-27AA-813C-A899CF52A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15948" cy="230216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Compute Laplacian eigenvectors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Laplacian eigenvector embeddings using </a:t>
            </a:r>
            <a:r>
              <a:rPr lang="en-US" dirty="0" err="1"/>
              <a:t>SignNet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Concatenate </a:t>
            </a:r>
            <a:r>
              <a:rPr lang="en-US" dirty="0" err="1"/>
              <a:t>SignNet</a:t>
            </a:r>
            <a:r>
              <a:rPr lang="en-US" dirty="0"/>
              <a:t> embeddings with node features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Pass through </a:t>
            </a:r>
            <a:r>
              <a:rPr lang="en-US" dirty="0" err="1"/>
              <a:t>GNN</a:t>
            </a:r>
            <a:r>
              <a:rPr lang="en-US" dirty="0"/>
              <a:t> or Transformer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Backpropagate gradients to train </a:t>
            </a:r>
            <a:r>
              <a:rPr lang="en-US" dirty="0" err="1"/>
              <a:t>SignNet</a:t>
            </a:r>
            <a:r>
              <a:rPr lang="en-US" dirty="0"/>
              <a:t> and </a:t>
            </a:r>
            <a:r>
              <a:rPr lang="en-US" dirty="0" err="1"/>
              <a:t>GNN</a:t>
            </a:r>
            <a:r>
              <a:rPr lang="en-US" dirty="0"/>
              <a:t> or Transformer jointly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BC19F-27E5-EFC2-43AA-125459F2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603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10337D-9FC3-1E81-18ED-A64B6C664555}"/>
              </a:ext>
            </a:extLst>
          </p:cNvPr>
          <p:cNvSpPr txBox="1"/>
          <p:nvPr/>
        </p:nvSpPr>
        <p:spPr>
          <a:xfrm>
            <a:off x="4610887" y="6596390"/>
            <a:ext cx="36182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Lim et al, https://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/pdf/2202.13013</a:t>
            </a:r>
          </a:p>
        </p:txBody>
      </p:sp>
    </p:spTree>
    <p:extLst>
      <p:ext uri="{BB962C8B-B14F-4D97-AF65-F5344CB8AC3E}">
        <p14:creationId xmlns:p14="http://schemas.microsoft.com/office/powerpoint/2010/main" val="9670445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08006-5240-7951-AC5F-32502FC8E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C2ED-786A-77BA-214A-F6EFBAF07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Introducing transformers</a:t>
            </a:r>
          </a:p>
        </p:txBody>
      </p:sp>
    </p:spTree>
    <p:extLst>
      <p:ext uri="{BB962C8B-B14F-4D97-AF65-F5344CB8AC3E}">
        <p14:creationId xmlns:p14="http://schemas.microsoft.com/office/powerpoint/2010/main" val="193121895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9370B-EB00-468D-975B-C836453A8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C301-AD09-218F-04CF-8ACB54EE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how should we address edge features?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68CD-794C-F701-8182-0A0F8BDCD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084805" cy="20075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need our transformer to take the following inputs: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Node features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dirty="0"/>
              <a:t>Adjacency (edge) information</a:t>
            </a:r>
          </a:p>
          <a:p>
            <a:pPr marL="917575" lvl="1" indent="-457200"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Edge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77FFC7-17C3-1B96-F2C1-53274A50EEE0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41CE9-D254-E65A-347B-4D4AAF82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839" y="2778210"/>
            <a:ext cx="2862761" cy="240363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B11C73-A31A-F891-B311-584DB27EDDDB}"/>
              </a:ext>
            </a:extLst>
          </p:cNvPr>
          <p:cNvSpPr txBox="1">
            <a:spLocks/>
          </p:cNvSpPr>
          <p:nvPr/>
        </p:nvSpPr>
        <p:spPr>
          <a:xfrm>
            <a:off x="7298959" y="1231157"/>
            <a:ext cx="4153930" cy="16696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0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tabLst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58838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33463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 components</a:t>
            </a:r>
          </a:p>
          <a:p>
            <a:pPr marL="917575" lvl="1" indent="-457200">
              <a:buFont typeface="+mj-lt"/>
              <a:buAutoNum type="alphaUcPeriod"/>
            </a:pPr>
            <a:r>
              <a:rPr lang="en-US" dirty="0"/>
              <a:t>Token inputs</a:t>
            </a:r>
          </a:p>
          <a:p>
            <a:pPr marL="917575" lvl="1" indent="-457200">
              <a:buFont typeface="+mj-lt"/>
              <a:buAutoNum type="alphaUcPeriod"/>
            </a:pPr>
            <a:r>
              <a:rPr lang="en-US" dirty="0"/>
              <a:t>Positional encoding</a:t>
            </a:r>
          </a:p>
          <a:p>
            <a:pPr marL="917575" lvl="1" indent="-457200">
              <a:buFont typeface="+mj-lt"/>
              <a:buAutoNum type="alphaUcPeriod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Self-attention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6DB6CC6-5685-9F49-4FB8-BB496E2F0817}"/>
              </a:ext>
            </a:extLst>
          </p:cNvPr>
          <p:cNvSpPr/>
          <p:nvPr/>
        </p:nvSpPr>
        <p:spPr>
          <a:xfrm>
            <a:off x="6227805" y="2001396"/>
            <a:ext cx="1071154" cy="395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0A2FB-3F75-E2F1-1F9C-8C5E840ED278}"/>
              </a:ext>
            </a:extLst>
          </p:cNvPr>
          <p:cNvSpPr txBox="1"/>
          <p:nvPr/>
        </p:nvSpPr>
        <p:spPr>
          <a:xfrm>
            <a:off x="6344517" y="1231157"/>
            <a:ext cx="665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3EEB74-BF3B-34F8-56C5-7EBE5CB5B400}"/>
              </a:ext>
            </a:extLst>
          </p:cNvPr>
          <p:cNvSpPr txBox="1">
            <a:spLocks/>
          </p:cNvSpPr>
          <p:nvPr/>
        </p:nvSpPr>
        <p:spPr>
          <a:xfrm>
            <a:off x="1143000" y="4142333"/>
            <a:ext cx="6155959" cy="20790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03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tabLst/>
              <a:defRPr sz="22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System Font Regular"/>
              <a:buChar char="-"/>
              <a:tabLst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58838" indent="-2349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033463" indent="-2143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ways to do this 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We’ll consider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1 → A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2 → B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3 → C</a:t>
            </a:r>
          </a:p>
        </p:txBody>
      </p:sp>
    </p:spTree>
    <p:extLst>
      <p:ext uri="{BB962C8B-B14F-4D97-AF65-F5344CB8AC3E}">
        <p14:creationId xmlns:p14="http://schemas.microsoft.com/office/powerpoint/2010/main" val="312107380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7D87-94B1-E284-3199-A3C37172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features through modified 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6B3357-CC2A-7EA8-823F-C49307E03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28006" cy="152169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Recall, the attention weights,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applied to token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by token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transformers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Idea: adjust these to include edge features.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depends on edge features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6B3357-CC2A-7EA8-823F-C49307E03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28006" cy="1521699"/>
              </a:xfrm>
              <a:blipFill>
                <a:blip r:embed="rId2"/>
                <a:stretch>
                  <a:fillRect l="-1737" t="-743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1644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B1C5C-4E99-89CA-6656-AD6C02C4A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38E8-71EB-D776-4507-13977770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features through modified self-attention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4C073-6064-15A9-540E-A9543EC316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228006" cy="389638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Recall, the attention weights,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applied to token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by token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transformers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Idea: adjust these to include edge features.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depends on edge features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Implementation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there is an edge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with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learnable parameter. There will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such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one for each edge</a:t>
                </a:r>
              </a:p>
              <a:p>
                <a:pPr marL="8032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there is no edge, find the shortest edge path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with feature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4C073-6064-15A9-540E-A9543EC31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228006" cy="3896388"/>
              </a:xfrm>
              <a:blipFill>
                <a:blip r:embed="rId2"/>
                <a:stretch>
                  <a:fillRect l="-1737" t="-2922" r="-993" b="-19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77278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17867-1BDD-E8DB-E09C-304546D1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9154-1E18-6DC2-83A6-C76607D84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transformer design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8AB1C-108E-8E08-1026-A2F7F51E4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618838" cy="319369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Tokenization</a:t>
            </a:r>
          </a:p>
          <a:p>
            <a:pPr marL="917575" lvl="1" indent="-457200">
              <a:buFont typeface="+mj-lt"/>
              <a:buAutoNum type="alphaLcPeriod"/>
            </a:pPr>
            <a:r>
              <a:rPr lang="en-US" b="1" dirty="0"/>
              <a:t>Usually node features</a:t>
            </a:r>
          </a:p>
          <a:p>
            <a:pPr marL="917575" lvl="1" indent="-457200">
              <a:buFont typeface="+mj-lt"/>
              <a:buAutoNum type="alphaLcPeriod"/>
            </a:pPr>
            <a:r>
              <a:rPr lang="en-US" b="1" dirty="0"/>
              <a:t>Other options include subgraphs, node + edge features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Positional encoding – relative distances or Laplacian eigenvectors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Modified attention for edge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4A1CA-0D40-B370-6BAB-1441445B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59" y="4134979"/>
            <a:ext cx="2816157" cy="236450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5ECA7BF0-BDC7-E2E3-012A-B8B51A7BBBEE}"/>
              </a:ext>
            </a:extLst>
          </p:cNvPr>
          <p:cNvSpPr/>
          <p:nvPr/>
        </p:nvSpPr>
        <p:spPr>
          <a:xfrm>
            <a:off x="7192211" y="5072904"/>
            <a:ext cx="1071154" cy="395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1CD87-5D5A-1AF3-D37B-9E7093F5EE45}"/>
              </a:ext>
            </a:extLst>
          </p:cNvPr>
          <p:cNvSpPr txBox="1"/>
          <p:nvPr/>
        </p:nvSpPr>
        <p:spPr>
          <a:xfrm>
            <a:off x="4610887" y="6596390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CDEF03-3132-2F2F-83D6-EF3EF9C6DC4E}"/>
              </a:ext>
            </a:extLst>
          </p:cNvPr>
          <p:cNvGrpSpPr/>
          <p:nvPr/>
        </p:nvGrpSpPr>
        <p:grpSpPr>
          <a:xfrm>
            <a:off x="9246198" y="3202830"/>
            <a:ext cx="2862397" cy="3315144"/>
            <a:chOff x="6071090" y="2717897"/>
            <a:chExt cx="2862397" cy="331514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A1A99E1-4A49-60E1-1150-14D442C4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1090" y="2774343"/>
              <a:ext cx="2671471" cy="3258698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6B76E7-3E3A-130F-9083-ECBB498F35AD}"/>
                </a:ext>
              </a:extLst>
            </p:cNvPr>
            <p:cNvSpPr/>
            <p:nvPr/>
          </p:nvSpPr>
          <p:spPr>
            <a:xfrm>
              <a:off x="8570464" y="2717897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96B46F-F009-57F1-B447-0AE56B2B5B43}"/>
                </a:ext>
              </a:extLst>
            </p:cNvPr>
            <p:cNvSpPr/>
            <p:nvPr/>
          </p:nvSpPr>
          <p:spPr>
            <a:xfrm>
              <a:off x="8656513" y="4972514"/>
              <a:ext cx="276974" cy="338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C806987-099D-C157-6ED2-CCA131CAA3D3}"/>
              </a:ext>
            </a:extLst>
          </p:cNvPr>
          <p:cNvSpPr txBox="1"/>
          <p:nvPr/>
        </p:nvSpPr>
        <p:spPr>
          <a:xfrm>
            <a:off x="7861242" y="6033254"/>
            <a:ext cx="1832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6D967-87E6-3DFC-29EC-ADA6A6D00001}"/>
              </a:ext>
            </a:extLst>
          </p:cNvPr>
          <p:cNvSpPr txBox="1"/>
          <p:nvPr/>
        </p:nvSpPr>
        <p:spPr>
          <a:xfrm>
            <a:off x="9141321" y="4659681"/>
            <a:ext cx="2967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AB8CA-78DC-7ED7-15FC-CD1029F6F3DC}"/>
              </a:ext>
            </a:extLst>
          </p:cNvPr>
          <p:cNvSpPr txBox="1"/>
          <p:nvPr/>
        </p:nvSpPr>
        <p:spPr>
          <a:xfrm>
            <a:off x="8085016" y="5306012"/>
            <a:ext cx="19227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Positional encoding</a:t>
            </a:r>
          </a:p>
        </p:txBody>
      </p:sp>
    </p:spTree>
    <p:extLst>
      <p:ext uri="{BB962C8B-B14F-4D97-AF65-F5344CB8AC3E}">
        <p14:creationId xmlns:p14="http://schemas.microsoft.com/office/powerpoint/2010/main" val="271011738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F38A-8B4C-CBA3-3718-6C928D2D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6949-3B62-2365-0E0A-AC7009545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9645445" cy="42170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Implementing graph transformers in the standard Transformer model still presents limitations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Positional encodings help, but exact adjacency information is lost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/>
              <a:t>Efficient implementation requires batching which in turn requires padding with “ghost” nodes (more in the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Several hybrid </a:t>
            </a:r>
            <a:r>
              <a:rPr lang="en-US" dirty="0" err="1"/>
              <a:t>GNN</a:t>
            </a:r>
            <a:r>
              <a:rPr lang="en-US" dirty="0"/>
              <a:t>-Transformer approaches have been developed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TransformerConv</a:t>
            </a:r>
            <a:r>
              <a:rPr lang="en-US" dirty="0"/>
              <a:t> (next lab) - </a:t>
            </a:r>
            <a:r>
              <a:rPr lang="en-US" dirty="0">
                <a:hlinkClick r:id="rId2"/>
              </a:rPr>
              <a:t>https://arxiv.org/abs/2009.03509</a:t>
            </a:r>
            <a:r>
              <a:rPr lang="en-US" dirty="0"/>
              <a:t>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GPSConv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https://proceedings.neurips.cc/paper_files/paper/2022/hash/5d4834a159f1547b267a05a4e2b7cf5e-Abstract-Conference.html</a:t>
            </a:r>
            <a:r>
              <a:rPr lang="en-US" dirty="0"/>
              <a:t> </a:t>
            </a:r>
          </a:p>
          <a:p>
            <a:pPr marL="803275" lvl="1" indent="-342900">
              <a:buFont typeface="Arial" panose="020B0604020202020204" pitchFamily="34" charset="0"/>
              <a:buChar char="•"/>
            </a:pPr>
            <a:r>
              <a:rPr lang="en-US" dirty="0" err="1"/>
              <a:t>HGTConv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https://arxiv.org/abs/2003.01332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769603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Badge Question Mark outline">
            <a:extLst>
              <a:ext uri="{FF2B5EF4-FFF2-40B4-BE49-F238E27FC236}">
                <a16:creationId xmlns:a16="http://schemas.microsoft.com/office/drawing/2014/main" id="{26AD69CF-5B0C-EF5C-9D01-AACA4895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8ED7-68CF-F079-0B63-DE9A4A108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Transformers are the foundation of today’s generative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F83C3-4AD9-5884-5CF5-E33B73854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44678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Introduced by Vaswani et al. in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Introduces the concept of </a:t>
            </a:r>
            <a:r>
              <a:rPr lang="en-US" i="1" dirty="0">
                <a:solidFill>
                  <a:srgbClr val="F56600"/>
                </a:solidFill>
              </a:rPr>
              <a:t>self-attention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Includes </a:t>
            </a:r>
            <a:r>
              <a:rPr lang="en-US" i="1" dirty="0">
                <a:solidFill>
                  <a:srgbClr val="F56600"/>
                </a:solidFill>
              </a:rPr>
              <a:t>encoder and decoder</a:t>
            </a:r>
            <a:r>
              <a:rPr lang="en-US" dirty="0"/>
              <a:t> components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Encoder forms a representation of the input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Decoder processes that to generate output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Initial applications were NLP focused. Later applications include computer vision and time series.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All LLMs /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LRMs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based on transformers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ED1F20-C2C7-A698-F9BD-4F102EC91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8716" y="1045911"/>
            <a:ext cx="3923284" cy="552605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D71466-F6AE-7614-F10B-CCE141E5DE60}"/>
              </a:ext>
            </a:extLst>
          </p:cNvPr>
          <p:cNvSpPr txBox="1"/>
          <p:nvPr/>
        </p:nvSpPr>
        <p:spPr>
          <a:xfrm>
            <a:off x="9405103" y="6511008"/>
            <a:ext cx="2045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Vaswani et, 2017</a:t>
            </a:r>
          </a:p>
        </p:txBody>
      </p:sp>
    </p:spTree>
    <p:extLst>
      <p:ext uri="{BB962C8B-B14F-4D97-AF65-F5344CB8AC3E}">
        <p14:creationId xmlns:p14="http://schemas.microsoft.com/office/powerpoint/2010/main" val="42214077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C6255-2F50-3C1D-4D6F-ACF5FCE3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transformers for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79A30-11DC-6BF8-62E6-0DA22A87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961605" cy="332399"/>
          </a:xfrm>
        </p:spPr>
        <p:txBody>
          <a:bodyPr/>
          <a:lstStyle/>
          <a:p>
            <a:r>
              <a:rPr lang="en-US" dirty="0"/>
              <a:t>There are many multi-billion node / graph scale data</a:t>
            </a:r>
          </a:p>
        </p:txBody>
      </p:sp>
      <p:pic>
        <p:nvPicPr>
          <p:cNvPr id="4" name="Picture 2" descr="Example knowledge graph containing artists, works, and museums. ">
            <a:extLst>
              <a:ext uri="{FF2B5EF4-FFF2-40B4-BE49-F238E27FC236}">
                <a16:creationId xmlns:a16="http://schemas.microsoft.com/office/drawing/2014/main" id="{B1214AFB-EC88-E37E-66D4-FAB4A8C4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473" y="3401118"/>
            <a:ext cx="5214290" cy="29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olecular Structure of Caffeine">
            <a:extLst>
              <a:ext uri="{FF2B5EF4-FFF2-40B4-BE49-F238E27FC236}">
                <a16:creationId xmlns:a16="http://schemas.microsoft.com/office/drawing/2014/main" id="{FBE4C986-3F0D-428A-9EE3-B929279D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246" y="2115089"/>
            <a:ext cx="1957599" cy="16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of a software execution as a graph.">
            <a:extLst>
              <a:ext uri="{FF2B5EF4-FFF2-40B4-BE49-F238E27FC236}">
                <a16:creationId xmlns:a16="http://schemas.microsoft.com/office/drawing/2014/main" id="{6A56B7E9-32C7-38F5-7968-BB2DBEB02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52" y="2064609"/>
            <a:ext cx="2832100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765B74-9DDB-1D52-D9F8-5DB90143EB77}"/>
              </a:ext>
            </a:extLst>
          </p:cNvPr>
          <p:cNvSpPr txBox="1"/>
          <p:nvPr/>
        </p:nvSpPr>
        <p:spPr>
          <a:xfrm>
            <a:off x="9330982" y="1686420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Molecules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B8D37-EB15-75F7-644E-89703730E2C9}"/>
              </a:ext>
            </a:extLst>
          </p:cNvPr>
          <p:cNvSpPr txBox="1"/>
          <p:nvPr/>
        </p:nvSpPr>
        <p:spPr>
          <a:xfrm>
            <a:off x="5214032" y="3059668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Knowledge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CD808-BF11-B30E-D36A-B6D741405E9D}"/>
              </a:ext>
            </a:extLst>
          </p:cNvPr>
          <p:cNvSpPr txBox="1"/>
          <p:nvPr/>
        </p:nvSpPr>
        <p:spPr>
          <a:xfrm>
            <a:off x="1064436" y="5154483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ResearchGate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C6FB1-D760-A91C-DBAE-301D01090D56}"/>
              </a:ext>
            </a:extLst>
          </p:cNvPr>
          <p:cNvSpPr txBox="1"/>
          <p:nvPr/>
        </p:nvSpPr>
        <p:spPr>
          <a:xfrm>
            <a:off x="9330982" y="3653832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Chemistry StackExchange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AD086-D0D5-9D47-D1BF-57BC429E06EE}"/>
              </a:ext>
            </a:extLst>
          </p:cNvPr>
          <p:cNvSpPr txBox="1"/>
          <p:nvPr/>
        </p:nvSpPr>
        <p:spPr>
          <a:xfrm>
            <a:off x="5828808" y="6217920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Zilliz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2EAE0-284F-61E3-EE97-E613D1CB5B06}"/>
              </a:ext>
            </a:extLst>
          </p:cNvPr>
          <p:cNvSpPr txBox="1"/>
          <p:nvPr/>
        </p:nvSpPr>
        <p:spPr>
          <a:xfrm>
            <a:off x="867052" y="1686420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Software execution</a:t>
            </a:r>
          </a:p>
        </p:txBody>
      </p:sp>
    </p:spTree>
    <p:extLst>
      <p:ext uri="{BB962C8B-B14F-4D97-AF65-F5344CB8AC3E}">
        <p14:creationId xmlns:p14="http://schemas.microsoft.com/office/powerpoint/2010/main" val="14040642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5650D-F5ED-D11E-00FA-C6188BE9D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8A17-2B8F-6583-3134-08886170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and input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9515B-C0E7-9490-FD56-AA864320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188720"/>
            <a:ext cx="10027509" cy="66479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Transformers map sequences of vectors to sequences of vectors (</a:t>
            </a:r>
            <a:r>
              <a:rPr lang="en-US" b="1" dirty="0"/>
              <a:t>encoder)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5358B-7172-4E76-FACC-28AB4E0AEB0A}"/>
              </a:ext>
            </a:extLst>
          </p:cNvPr>
          <p:cNvSpPr txBox="1"/>
          <p:nvPr/>
        </p:nvSpPr>
        <p:spPr>
          <a:xfrm>
            <a:off x="4615389" y="6571968"/>
            <a:ext cx="3579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Jure Leskovec, http://cs224w.stanford.edu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9DCA4-4559-5633-0B14-85300F73A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884" y="4161816"/>
            <a:ext cx="4372232" cy="2395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0E866-4608-7F4F-0D28-4FE7915B5001}"/>
              </a:ext>
            </a:extLst>
          </p:cNvPr>
          <p:cNvSpPr txBox="1"/>
          <p:nvPr/>
        </p:nvSpPr>
        <p:spPr>
          <a:xfrm>
            <a:off x="3244476" y="6018803"/>
            <a:ext cx="906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929402-FD33-6B03-7724-12D6783F5C92}"/>
              </a:ext>
            </a:extLst>
          </p:cNvPr>
          <p:cNvSpPr txBox="1"/>
          <p:nvPr/>
        </p:nvSpPr>
        <p:spPr>
          <a:xfrm>
            <a:off x="2927319" y="4168721"/>
            <a:ext cx="1223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80A56-0AE8-2FA7-9F64-FC82A8AB4DE9}"/>
              </a:ext>
            </a:extLst>
          </p:cNvPr>
          <p:cNvSpPr txBox="1"/>
          <p:nvPr/>
        </p:nvSpPr>
        <p:spPr>
          <a:xfrm>
            <a:off x="8756822" y="5834137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92B138-0694-5C2F-09B5-4005FE89A53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195215" y="6018803"/>
            <a:ext cx="561607" cy="184666"/>
          </a:xfrm>
          <a:prstGeom prst="straightConnector1">
            <a:avLst/>
          </a:prstGeom>
          <a:ln w="38100">
            <a:solidFill>
              <a:schemeClr val="accent6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30D5FD-D09F-1349-9FCD-5EE902BF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95" t="75707" r="1362" b="8876"/>
          <a:stretch>
            <a:fillRect/>
          </a:stretch>
        </p:blipFill>
        <p:spPr>
          <a:xfrm>
            <a:off x="3957250" y="4161816"/>
            <a:ext cx="3665838" cy="369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3DAB2-6829-D9D6-F76D-219877B898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95" t="92292" r="1362"/>
          <a:stretch>
            <a:fillRect/>
          </a:stretch>
        </p:blipFill>
        <p:spPr>
          <a:xfrm>
            <a:off x="3957250" y="3970245"/>
            <a:ext cx="3665838" cy="184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C598C3-5F2C-87B3-8B3A-6152690CE89B}"/>
              </a:ext>
            </a:extLst>
          </p:cNvPr>
          <p:cNvSpPr txBox="1"/>
          <p:nvPr/>
        </p:nvSpPr>
        <p:spPr>
          <a:xfrm>
            <a:off x="8629135" y="3792484"/>
            <a:ext cx="1495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token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51696C-6C0F-B490-2580-BA527C5D123D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8067528" y="3977150"/>
            <a:ext cx="561607" cy="184666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4EE44D-D4D7-6160-E10C-91AAD19185EA}"/>
              </a:ext>
            </a:extLst>
          </p:cNvPr>
          <p:cNvSpPr txBox="1"/>
          <p:nvPr/>
        </p:nvSpPr>
        <p:spPr>
          <a:xfrm>
            <a:off x="696559" y="3792484"/>
            <a:ext cx="234629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There is a one-to-one correspondence between input and output vectors for tokens in the Transformer </a:t>
            </a:r>
            <a:r>
              <a:rPr lang="en-US" sz="16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transformer </a:t>
            </a:r>
            <a:r>
              <a:rPr lang="en-US" sz="16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lang="en-US" sz="1600" dirty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used to generate the next token.</a:t>
            </a:r>
          </a:p>
        </p:txBody>
      </p:sp>
    </p:spTree>
    <p:extLst>
      <p:ext uri="{BB962C8B-B14F-4D97-AF65-F5344CB8AC3E}">
        <p14:creationId xmlns:p14="http://schemas.microsoft.com/office/powerpoint/2010/main" val="23158162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DF18DC-19D2-4B61-9808-9EAE5A92072B}">
  <ds:schemaRefs>
    <ds:schemaRef ds:uri="http://schemas.openxmlformats.org/package/2006/metadata/core-properties"/>
    <ds:schemaRef ds:uri="http://purl.org/dc/terms/"/>
    <ds:schemaRef ds:uri="3259dfc5-faeb-4e0d-9afa-7806f649d77a"/>
    <ds:schemaRef ds:uri="http://www.w3.org/XML/1998/namespace"/>
    <ds:schemaRef ds:uri="2fb62381-eca6-449a-b2cc-44a3e4eac3e3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5919</TotalTime>
  <Words>3694</Words>
  <Application>Microsoft Macintosh PowerPoint</Application>
  <PresentationFormat>Widescreen</PresentationFormat>
  <Paragraphs>620</Paragraphs>
  <Slides>65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Söhne</vt:lpstr>
      <vt:lpstr>System Font Regular</vt:lpstr>
      <vt:lpstr>Wingdings</vt:lpstr>
      <vt:lpstr>2_Office Theme</vt:lpstr>
      <vt:lpstr>Graph Transformers</vt:lpstr>
      <vt:lpstr>Overview</vt:lpstr>
      <vt:lpstr>Recap</vt:lpstr>
      <vt:lpstr>Message passing as a general GNN framework </vt:lpstr>
      <vt:lpstr>Message passing as a general GNN framework </vt:lpstr>
      <vt:lpstr>Introducing transformers</vt:lpstr>
      <vt:lpstr>Transformers are the foundation of today’s generative AI</vt:lpstr>
      <vt:lpstr>Leveraging transformers for graphs</vt:lpstr>
      <vt:lpstr>Transformers and input tokens</vt:lpstr>
      <vt:lpstr>Transformers and input tokens</vt:lpstr>
      <vt:lpstr>Transformers and input tokens</vt:lpstr>
      <vt:lpstr>Transformers architecture</vt:lpstr>
      <vt:lpstr>Transformer self-attention</vt:lpstr>
      <vt:lpstr>Transformer self-attention</vt:lpstr>
      <vt:lpstr>Transformer self-attention</vt:lpstr>
      <vt:lpstr>Transformer self-attention</vt:lpstr>
      <vt:lpstr>Transformer self-attention</vt:lpstr>
      <vt:lpstr>Transformer multi-head self-attention</vt:lpstr>
      <vt:lpstr>PowerPoint Presentation</vt:lpstr>
      <vt:lpstr>Transformers as a GNN</vt:lpstr>
      <vt:lpstr>Comparing transformers and GNN</vt:lpstr>
      <vt:lpstr>Comparing transformers and GNN</vt:lpstr>
      <vt:lpstr>Self-attention can be cast as message passing</vt:lpstr>
      <vt:lpstr>Self-attention can be cast as message passing</vt:lpstr>
      <vt:lpstr>Self-attention can be cast as message passing</vt:lpstr>
      <vt:lpstr>Self-attention can be cast as message passing</vt:lpstr>
      <vt:lpstr>Self-attention can be cast as message passing</vt:lpstr>
      <vt:lpstr>Self-attention can be cast as message passing</vt:lpstr>
      <vt:lpstr>Transformers on graphs</vt:lpstr>
      <vt:lpstr>Processing graphs with transformers</vt:lpstr>
      <vt:lpstr>Processing graphs with transformers</vt:lpstr>
      <vt:lpstr>Processing graphs with transformers</vt:lpstr>
      <vt:lpstr>What about token ordering?</vt:lpstr>
      <vt:lpstr>What about token ordering?</vt:lpstr>
      <vt:lpstr>Positional encodings</vt:lpstr>
      <vt:lpstr>Transformer components</vt:lpstr>
      <vt:lpstr>Processing graphs with transformers</vt:lpstr>
      <vt:lpstr>Processing graphs with transformers</vt:lpstr>
      <vt:lpstr>Nodes as tokens</vt:lpstr>
      <vt:lpstr>Nodes as tokens</vt:lpstr>
      <vt:lpstr>Positional encodings for adjacency?</vt:lpstr>
      <vt:lpstr>Two types of tasks on graphs</vt:lpstr>
      <vt:lpstr>Structure-aware tasks</vt:lpstr>
      <vt:lpstr>Position-aware tasks</vt:lpstr>
      <vt:lpstr>Anchors for position aware graph tasks</vt:lpstr>
      <vt:lpstr>Anchors for position aware graph tasks</vt:lpstr>
      <vt:lpstr>Anchors for position aware graph tasks</vt:lpstr>
      <vt:lpstr>How is anchor-set information used in GNNs?</vt:lpstr>
      <vt:lpstr>Positional encodings for adjacency?</vt:lpstr>
      <vt:lpstr>Relative distances for transformer positional encoding</vt:lpstr>
      <vt:lpstr>Relative distances for transformer positional encoding</vt:lpstr>
      <vt:lpstr>Graph Laplacian</vt:lpstr>
      <vt:lpstr>Laplacian Eigenvector positional encodings</vt:lpstr>
      <vt:lpstr>Laplacian Eigenvector positional encodings</vt:lpstr>
      <vt:lpstr>Eigenvector sign ambiguity</vt:lpstr>
      <vt:lpstr>Eigenvector sign ambiguity</vt:lpstr>
      <vt:lpstr>Fixing Laplacian eigenvector sign ambiguity</vt:lpstr>
      <vt:lpstr>SignNet</vt:lpstr>
      <vt:lpstr>SignNet in practice</vt:lpstr>
      <vt:lpstr>Finally, how should we address edge features?</vt:lpstr>
      <vt:lpstr>Edge features through modified self-attention</vt:lpstr>
      <vt:lpstr>Edge features through modified self-attention</vt:lpstr>
      <vt:lpstr>Graph transformer design summary</vt:lpstr>
      <vt:lpstr>A reality check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2025-10-07T11:26:04Z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